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31"/>
  </p:notesMasterIdLst>
  <p:sldIdLst>
    <p:sldId id="256" r:id="rId2"/>
    <p:sldId id="266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260" r:id="rId12"/>
    <p:sldId id="353" r:id="rId13"/>
    <p:sldId id="354" r:id="rId14"/>
    <p:sldId id="355" r:id="rId15"/>
    <p:sldId id="356" r:id="rId16"/>
    <p:sldId id="357" r:id="rId17"/>
    <p:sldId id="358" r:id="rId18"/>
    <p:sldId id="366" r:id="rId19"/>
    <p:sldId id="359" r:id="rId20"/>
    <p:sldId id="369" r:id="rId21"/>
    <p:sldId id="368" r:id="rId22"/>
    <p:sldId id="361" r:id="rId23"/>
    <p:sldId id="367" r:id="rId24"/>
    <p:sldId id="362" r:id="rId25"/>
    <p:sldId id="364" r:id="rId26"/>
    <p:sldId id="365" r:id="rId27"/>
    <p:sldId id="360" r:id="rId28"/>
    <p:sldId id="363" r:id="rId29"/>
    <p:sldId id="262" r:id="rId30"/>
  </p:sldIdLst>
  <p:sldSz cx="9144000" cy="5143500" type="screen16x9"/>
  <p:notesSz cx="6858000" cy="9144000"/>
  <p:embeddedFontLst>
    <p:embeddedFont>
      <p:font typeface="Merriweather" panose="00000500000000000000" pitchFamily="2" charset="-52"/>
      <p:regular r:id="rId32"/>
      <p:bold r:id="rId33"/>
      <p:italic r:id="rId34"/>
      <p:boldItalic r:id="rId35"/>
    </p:embeddedFont>
    <p:embeddedFont>
      <p:font typeface="Montserrat" panose="00000500000000000000" pitchFamily="2" charset="-52"/>
      <p:regular r:id="rId36"/>
      <p:bold r:id="rId37"/>
      <p:italic r:id="rId38"/>
      <p:boldItalic r:id="rId39"/>
    </p:embeddedFont>
    <p:embeddedFont>
      <p:font typeface="Montserrat Medium" panose="00000600000000000000" pitchFamily="2" charset="-52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A77B"/>
    <a:srgbClr val="F6D0C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F46F8-485A-486A-8CDA-8472A72CA23A}">
  <a:tblStyle styleId="{79DF46F8-485A-486A-8CDA-8472A72CA2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69" autoAdjust="0"/>
  </p:normalViewPr>
  <p:slideViewPr>
    <p:cSldViewPr snapToGrid="0">
      <p:cViewPr varScale="1">
        <p:scale>
          <a:sx n="94" d="100"/>
          <a:sy n="94" d="100"/>
        </p:scale>
        <p:origin x="113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bfdce0ad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bfdce0ad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100c67b72d6_0_2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100c67b72d6_0_2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</a:t>
            </a:r>
            <a:r>
              <a:rPr lang="en-US" dirty="0" err="1"/>
              <a:t>startuml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actor "HR-</a:t>
            </a:r>
            <a:r>
              <a:rPr lang="ru-RU" dirty="0"/>
              <a:t>менеджер" </a:t>
            </a:r>
            <a:r>
              <a:rPr lang="en-US" dirty="0"/>
              <a:t>as </a:t>
            </a:r>
            <a:r>
              <a:rPr lang="en-US" dirty="0" err="1"/>
              <a:t>hr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participant "Frontend" as front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participant "Backend" as 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 "</a:t>
            </a:r>
            <a:r>
              <a:rPr lang="ru-RU" dirty="0"/>
              <a:t>База данных" </a:t>
            </a:r>
            <a:r>
              <a:rPr lang="en-US" dirty="0"/>
              <a:t>as </a:t>
            </a:r>
            <a:r>
              <a:rPr lang="en-US" dirty="0" err="1"/>
              <a:t>db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== </a:t>
            </a:r>
            <a:r>
              <a:rPr lang="ru-RU" dirty="0"/>
              <a:t>Анализ отчетов 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hr</a:t>
            </a:r>
            <a:r>
              <a:rPr lang="en-US" dirty="0"/>
              <a:t> -&gt; front: </a:t>
            </a:r>
            <a:r>
              <a:rPr lang="ru-RU" dirty="0"/>
              <a:t>Нажать кнопку просмотра профилей сотрудников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--&gt; </a:t>
            </a:r>
            <a:r>
              <a:rPr lang="en-US" dirty="0" err="1"/>
              <a:t>hr</a:t>
            </a:r>
            <a:r>
              <a:rPr lang="en-US" dirty="0"/>
              <a:t>: </a:t>
            </a:r>
            <a:r>
              <a:rPr lang="ru-RU" dirty="0"/>
              <a:t>Отображение страницы профилей сотрудников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hr</a:t>
            </a:r>
            <a:r>
              <a:rPr lang="en-US" dirty="0"/>
              <a:t> -&gt; front: </a:t>
            </a:r>
            <a:r>
              <a:rPr lang="ru-RU" dirty="0"/>
              <a:t>Выбрать нужного сотрудника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-&gt; back: request(</a:t>
            </a:r>
            <a:r>
              <a:rPr lang="en-US" dirty="0" err="1"/>
              <a:t>user_id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-&gt; </a:t>
            </a:r>
            <a:r>
              <a:rPr lang="en-US" dirty="0" err="1"/>
              <a:t>db</a:t>
            </a:r>
            <a:r>
              <a:rPr lang="en-US" dirty="0"/>
              <a:t>: </a:t>
            </a:r>
            <a:r>
              <a:rPr lang="ru-RU" dirty="0"/>
              <a:t>Получить данные результатов тестов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db</a:t>
            </a:r>
            <a:r>
              <a:rPr lang="en-US" dirty="0"/>
              <a:t> --&gt; back: </a:t>
            </a:r>
            <a:r>
              <a:rPr lang="ru-RU" dirty="0"/>
              <a:t>Результаты тестирования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--&gt; front: response(</a:t>
            </a:r>
            <a:r>
              <a:rPr lang="en-US" dirty="0" err="1"/>
              <a:t>report_data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--&gt; </a:t>
            </a:r>
            <a:r>
              <a:rPr lang="en-US" dirty="0" err="1"/>
              <a:t>hr</a:t>
            </a:r>
            <a:r>
              <a:rPr lang="en-US" dirty="0"/>
              <a:t>: </a:t>
            </a:r>
            <a:r>
              <a:rPr lang="ru-RU" dirty="0"/>
              <a:t>Отображение отчетов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== Сбор обратной связи 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hr</a:t>
            </a:r>
            <a:r>
              <a:rPr lang="en-US" dirty="0"/>
              <a:t> -&gt; front: </a:t>
            </a:r>
            <a:r>
              <a:rPr lang="ru-RU" dirty="0"/>
              <a:t>Нажать кнопку "Обратная связь"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--&gt; </a:t>
            </a:r>
            <a:r>
              <a:rPr lang="en-US" dirty="0" err="1"/>
              <a:t>hr</a:t>
            </a:r>
            <a:r>
              <a:rPr lang="en-US" dirty="0"/>
              <a:t>: </a:t>
            </a:r>
            <a:r>
              <a:rPr lang="ru-RU" dirty="0"/>
              <a:t>Отображение страницы обратной связи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hr</a:t>
            </a:r>
            <a:r>
              <a:rPr lang="en-US" dirty="0"/>
              <a:t> -&gt; front: </a:t>
            </a:r>
            <a:r>
              <a:rPr lang="ru-RU" dirty="0"/>
              <a:t>Выбрать сотрудника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hr</a:t>
            </a:r>
            <a:r>
              <a:rPr lang="en-US" dirty="0"/>
              <a:t> -&gt; front: </a:t>
            </a:r>
            <a:r>
              <a:rPr lang="ru-RU" dirty="0"/>
              <a:t>Запустить сбор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-&gt; back: request(</a:t>
            </a:r>
            <a:r>
              <a:rPr lang="en-US" dirty="0" err="1"/>
              <a:t>feedback_params</a:t>
            </a:r>
            <a:r>
              <a:rPr lang="en-US" dirty="0"/>
              <a:t>, </a:t>
            </a:r>
            <a:r>
              <a:rPr lang="en-US" dirty="0" err="1"/>
              <a:t>user_id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-&gt; </a:t>
            </a:r>
            <a:r>
              <a:rPr lang="en-US" dirty="0" err="1"/>
              <a:t>db</a:t>
            </a:r>
            <a:r>
              <a:rPr lang="en-US" dirty="0"/>
              <a:t>: </a:t>
            </a:r>
            <a:r>
              <a:rPr lang="ru-RU" dirty="0"/>
              <a:t>Получить сохраненные отзывы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db</a:t>
            </a:r>
            <a:r>
              <a:rPr lang="en-US" dirty="0"/>
              <a:t> --&gt; back: </a:t>
            </a:r>
            <a:r>
              <a:rPr lang="ru-RU" dirty="0"/>
              <a:t>Отзывы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-&gt; back: </a:t>
            </a:r>
            <a:r>
              <a:rPr lang="ru-RU" dirty="0"/>
              <a:t>Агрегировать данные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--&gt; front: response(feedback)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--&gt; </a:t>
            </a:r>
            <a:r>
              <a:rPr lang="en-US" dirty="0" err="1"/>
              <a:t>hr</a:t>
            </a:r>
            <a:r>
              <a:rPr lang="en-US" dirty="0"/>
              <a:t>: </a:t>
            </a:r>
            <a:r>
              <a:rPr lang="ru-RU" dirty="0"/>
              <a:t>Отображение обратной связи по сотруднику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@</a:t>
            </a:r>
            <a:r>
              <a:rPr lang="en-US" dirty="0" err="1"/>
              <a:t>enduml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0637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711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375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091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262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373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179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328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691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802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c531fe623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c531fe623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026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52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gc4ce53d6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2" name="Google Shape;8032;gc4ce53d6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976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c4ce53d6d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c4ce53d6d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100c67b72d6_0_2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100c67b72d6_0_2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100c67b72d6_0_2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100c67b72d6_0_2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747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0" name="Google Shape;5850;gc5f614a562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1" name="Google Shape;5851;gc5f614a562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96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Google Shape;4615;g100c67b72d6_0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6" name="Google Shape;4616;g100c67b72d6_0_1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9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00c67b72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00c67b72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660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c531fe623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c531fe623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100c67b72d6_0_2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100c67b72d6_0_2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</a:t>
            </a:r>
            <a:r>
              <a:rPr lang="en-US" dirty="0" err="1"/>
              <a:t>startuml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actor </a:t>
            </a:r>
            <a:r>
              <a:rPr lang="ru-RU" dirty="0"/>
              <a:t>Сотрудник </a:t>
            </a:r>
            <a:r>
              <a:rPr lang="en-US" dirty="0"/>
              <a:t>as 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participant "Frontend" as front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participant "Backend" as 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 "</a:t>
            </a:r>
            <a:r>
              <a:rPr lang="ru-RU" dirty="0"/>
              <a:t>База данных" </a:t>
            </a:r>
            <a:r>
              <a:rPr lang="en-US" dirty="0"/>
              <a:t>as </a:t>
            </a:r>
            <a:r>
              <a:rPr lang="en-US" dirty="0" err="1"/>
              <a:t>db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== </a:t>
            </a:r>
            <a:r>
              <a:rPr lang="ru-RU" dirty="0"/>
              <a:t>Прохождение тестирования 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-&gt; front: </a:t>
            </a:r>
            <a:r>
              <a:rPr lang="ru-RU" dirty="0"/>
              <a:t>Начать выбранное тестирование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--&gt; user : </a:t>
            </a:r>
            <a:r>
              <a:rPr lang="ru-RU" dirty="0" err="1"/>
              <a:t>Отображание</a:t>
            </a:r>
            <a:r>
              <a:rPr lang="ru-RU" dirty="0"/>
              <a:t> вопросов теста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-&gt; front : </a:t>
            </a:r>
            <a:r>
              <a:rPr lang="ru-RU" dirty="0"/>
              <a:t>Проставить ответы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-&gt; front : </a:t>
            </a:r>
            <a:r>
              <a:rPr lang="ru-RU" dirty="0"/>
              <a:t>Завершить тестирование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-&gt; back :request(</a:t>
            </a:r>
            <a:r>
              <a:rPr lang="en-US" dirty="0" err="1"/>
              <a:t>id_test,user_id</a:t>
            </a:r>
            <a:r>
              <a:rPr lang="en-US" dirty="0"/>
              <a:t>, mark)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-&gt; </a:t>
            </a:r>
            <a:r>
              <a:rPr lang="en-US" dirty="0" err="1"/>
              <a:t>db</a:t>
            </a:r>
            <a:r>
              <a:rPr lang="en-US" dirty="0"/>
              <a:t> :</a:t>
            </a:r>
            <a:r>
              <a:rPr lang="ru-RU" dirty="0"/>
              <a:t>Записать информацию по тестированию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db</a:t>
            </a:r>
            <a:r>
              <a:rPr lang="en-US" dirty="0"/>
              <a:t> --&gt; back :</a:t>
            </a:r>
            <a:r>
              <a:rPr lang="ru-RU" dirty="0"/>
              <a:t>Правильные ответы по тестированию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-&gt; back :</a:t>
            </a:r>
            <a:r>
              <a:rPr lang="ru-RU" dirty="0"/>
              <a:t>Проверить ответы тестирования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--&gt; front :response(result)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--&gt; front :response(education)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--&gt; user: </a:t>
            </a:r>
            <a:r>
              <a:rPr lang="ru-RU" dirty="0"/>
              <a:t>Отображение результата тестирования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--&gt; user: </a:t>
            </a:r>
            <a:r>
              <a:rPr lang="ru-RU" dirty="0"/>
              <a:t>Отображение предложенного обучения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== Оставление обратной связи 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-&gt; front: </a:t>
            </a:r>
            <a:r>
              <a:rPr lang="ru-RU" dirty="0"/>
              <a:t>нажать на кнопку обратной связи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--&gt; user: </a:t>
            </a:r>
            <a:r>
              <a:rPr lang="ru-RU" dirty="0"/>
              <a:t>Отображение страницы обратной связи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-&gt; front :</a:t>
            </a:r>
            <a:r>
              <a:rPr lang="ru-RU" dirty="0"/>
              <a:t>Нажал кнопку отправить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-&gt; back :request(</a:t>
            </a:r>
            <a:r>
              <a:rPr lang="en-US" dirty="0" err="1"/>
              <a:t>user_id</a:t>
            </a:r>
            <a:r>
              <a:rPr lang="en-US" dirty="0"/>
              <a:t>, feedback)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-&gt; </a:t>
            </a:r>
            <a:r>
              <a:rPr lang="en-US" dirty="0" err="1"/>
              <a:t>db</a:t>
            </a:r>
            <a:r>
              <a:rPr lang="en-US" dirty="0"/>
              <a:t> : </a:t>
            </a:r>
            <a:r>
              <a:rPr lang="ru-RU" dirty="0"/>
              <a:t>Сохранить обратную связь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db</a:t>
            </a:r>
            <a:r>
              <a:rPr lang="en-US" dirty="0"/>
              <a:t> --&gt; back :</a:t>
            </a:r>
            <a:r>
              <a:rPr lang="ru-RU" dirty="0"/>
              <a:t>Успешно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--&gt; front :</a:t>
            </a:r>
            <a:r>
              <a:rPr lang="ru-RU" dirty="0"/>
              <a:t>Успешно отправлено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 --&gt; user :</a:t>
            </a:r>
            <a:r>
              <a:rPr lang="ru-RU" dirty="0"/>
              <a:t>Отображение об успешной отправки обратной связи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@</a:t>
            </a:r>
            <a:r>
              <a:rPr lang="en-US" dirty="0" err="1"/>
              <a:t>enduml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088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8500" y="3392299"/>
            <a:ext cx="5586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709178">
            <a:off x="-364581" y="3090739"/>
            <a:ext cx="2644710" cy="2773556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500152">
            <a:off x="-828293" y="-1354986"/>
            <a:ext cx="3292769" cy="3815334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399654">
            <a:off x="5860147" y="3603496"/>
            <a:ext cx="3292830" cy="3815452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8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13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49" name="Google Shape;349;p28"/>
          <p:cNvSpPr txBox="1">
            <a:spLocks noGrp="1"/>
          </p:cNvSpPr>
          <p:nvPr>
            <p:ph type="title" idx="2"/>
          </p:nvPr>
        </p:nvSpPr>
        <p:spPr>
          <a:xfrm>
            <a:off x="711075" y="2518454"/>
            <a:ext cx="22830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1"/>
          </p:nvPr>
        </p:nvSpPr>
        <p:spPr>
          <a:xfrm>
            <a:off x="711075" y="2848600"/>
            <a:ext cx="2557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1" name="Google Shape;351;p28"/>
          <p:cNvSpPr txBox="1">
            <a:spLocks noGrp="1"/>
          </p:cNvSpPr>
          <p:nvPr>
            <p:ph type="title" idx="3"/>
          </p:nvPr>
        </p:nvSpPr>
        <p:spPr>
          <a:xfrm>
            <a:off x="711075" y="1423816"/>
            <a:ext cx="22830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52" name="Google Shape;352;p28"/>
          <p:cNvSpPr txBox="1">
            <a:spLocks noGrp="1"/>
          </p:cNvSpPr>
          <p:nvPr>
            <p:ph type="subTitle" idx="4"/>
          </p:nvPr>
        </p:nvSpPr>
        <p:spPr>
          <a:xfrm>
            <a:off x="711075" y="1753950"/>
            <a:ext cx="2557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3" name="Google Shape;353;p28"/>
          <p:cNvSpPr txBox="1">
            <a:spLocks noGrp="1"/>
          </p:cNvSpPr>
          <p:nvPr>
            <p:ph type="title" idx="5"/>
          </p:nvPr>
        </p:nvSpPr>
        <p:spPr>
          <a:xfrm>
            <a:off x="711075" y="3613091"/>
            <a:ext cx="22830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54" name="Google Shape;354;p28"/>
          <p:cNvSpPr txBox="1">
            <a:spLocks noGrp="1"/>
          </p:cNvSpPr>
          <p:nvPr>
            <p:ph type="subTitle" idx="6"/>
          </p:nvPr>
        </p:nvSpPr>
        <p:spPr>
          <a:xfrm>
            <a:off x="711075" y="3943250"/>
            <a:ext cx="2557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4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5"/>
          <p:cNvSpPr/>
          <p:nvPr/>
        </p:nvSpPr>
        <p:spPr>
          <a:xfrm rot="4142348">
            <a:off x="-664432" y="3627548"/>
            <a:ext cx="2727523" cy="2228468"/>
          </a:xfrm>
          <a:custGeom>
            <a:avLst/>
            <a:gdLst/>
            <a:ahLst/>
            <a:cxnLst/>
            <a:rect l="l" t="t" r="r" b="b"/>
            <a:pathLst>
              <a:path w="139239" h="113776" extrusionOk="0">
                <a:moveTo>
                  <a:pt x="73529" y="1"/>
                </a:moveTo>
                <a:cubicBezTo>
                  <a:pt x="72268" y="1"/>
                  <a:pt x="71006" y="19"/>
                  <a:pt x="69744" y="59"/>
                </a:cubicBezTo>
                <a:lnTo>
                  <a:pt x="69426" y="104"/>
                </a:lnTo>
                <a:cubicBezTo>
                  <a:pt x="47065" y="3880"/>
                  <a:pt x="27480" y="17301"/>
                  <a:pt x="15924" y="36819"/>
                </a:cubicBezTo>
                <a:lnTo>
                  <a:pt x="2139" y="60044"/>
                </a:lnTo>
                <a:cubicBezTo>
                  <a:pt x="1" y="61955"/>
                  <a:pt x="23" y="65344"/>
                  <a:pt x="2230" y="67209"/>
                </a:cubicBezTo>
                <a:lnTo>
                  <a:pt x="2275" y="67232"/>
                </a:lnTo>
                <a:cubicBezTo>
                  <a:pt x="13945" y="77082"/>
                  <a:pt x="7439" y="92573"/>
                  <a:pt x="18517" y="103082"/>
                </a:cubicBezTo>
                <a:cubicBezTo>
                  <a:pt x="24932" y="109133"/>
                  <a:pt x="50568" y="108451"/>
                  <a:pt x="58507" y="112318"/>
                </a:cubicBezTo>
                <a:cubicBezTo>
                  <a:pt x="59940" y="113023"/>
                  <a:pt x="61464" y="113637"/>
                  <a:pt x="63079" y="113751"/>
                </a:cubicBezTo>
                <a:cubicBezTo>
                  <a:pt x="63296" y="113767"/>
                  <a:pt x="63511" y="113775"/>
                  <a:pt x="63725" y="113775"/>
                </a:cubicBezTo>
                <a:cubicBezTo>
                  <a:pt x="67381" y="113775"/>
                  <a:pt x="70691" y="111458"/>
                  <a:pt x="73657" y="109201"/>
                </a:cubicBezTo>
                <a:cubicBezTo>
                  <a:pt x="80959" y="103674"/>
                  <a:pt x="88261" y="98032"/>
                  <a:pt x="96473" y="93960"/>
                </a:cubicBezTo>
                <a:cubicBezTo>
                  <a:pt x="104321" y="90071"/>
                  <a:pt x="113010" y="87591"/>
                  <a:pt x="119743" y="82018"/>
                </a:cubicBezTo>
                <a:cubicBezTo>
                  <a:pt x="125499" y="77241"/>
                  <a:pt x="129366" y="70531"/>
                  <a:pt x="132300" y="63638"/>
                </a:cubicBezTo>
                <a:cubicBezTo>
                  <a:pt x="132346" y="63547"/>
                  <a:pt x="132391" y="63456"/>
                  <a:pt x="132437" y="63365"/>
                </a:cubicBezTo>
                <a:cubicBezTo>
                  <a:pt x="139238" y="47305"/>
                  <a:pt x="136008" y="28743"/>
                  <a:pt x="124361" y="15755"/>
                </a:cubicBezTo>
                <a:lnTo>
                  <a:pt x="122792" y="14003"/>
                </a:lnTo>
                <a:cubicBezTo>
                  <a:pt x="116400" y="6906"/>
                  <a:pt x="107596" y="2447"/>
                  <a:pt x="98088" y="1560"/>
                </a:cubicBezTo>
                <a:lnTo>
                  <a:pt x="97951" y="1537"/>
                </a:lnTo>
                <a:cubicBezTo>
                  <a:pt x="89835" y="769"/>
                  <a:pt x="81684" y="1"/>
                  <a:pt x="735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5"/>
          <p:cNvSpPr txBox="1">
            <a:spLocks noGrp="1"/>
          </p:cNvSpPr>
          <p:nvPr>
            <p:ph type="title"/>
          </p:nvPr>
        </p:nvSpPr>
        <p:spPr>
          <a:xfrm>
            <a:off x="1831950" y="1590450"/>
            <a:ext cx="54801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85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67" name="Google Shape;567;p35"/>
          <p:cNvSpPr txBox="1">
            <a:spLocks noGrp="1"/>
          </p:cNvSpPr>
          <p:nvPr>
            <p:ph type="subTitle" idx="1"/>
          </p:nvPr>
        </p:nvSpPr>
        <p:spPr>
          <a:xfrm>
            <a:off x="2060100" y="2951850"/>
            <a:ext cx="50238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5"/>
          <p:cNvSpPr/>
          <p:nvPr/>
        </p:nvSpPr>
        <p:spPr>
          <a:xfrm rot="6501944">
            <a:off x="161204" y="-2047474"/>
            <a:ext cx="3292709" cy="3815513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5"/>
          <p:cNvSpPr/>
          <p:nvPr/>
        </p:nvSpPr>
        <p:spPr>
          <a:xfrm flipH="1">
            <a:off x="6808185" y="3692603"/>
            <a:ext cx="2874141" cy="2253974"/>
          </a:xfrm>
          <a:custGeom>
            <a:avLst/>
            <a:gdLst/>
            <a:ahLst/>
            <a:cxnLst/>
            <a:rect l="l" t="t" r="r" b="b"/>
            <a:pathLst>
              <a:path w="116362" h="91254" extrusionOk="0">
                <a:moveTo>
                  <a:pt x="76003" y="1"/>
                </a:moveTo>
                <a:cubicBezTo>
                  <a:pt x="75144" y="1"/>
                  <a:pt x="74284" y="39"/>
                  <a:pt x="73425" y="120"/>
                </a:cubicBezTo>
                <a:cubicBezTo>
                  <a:pt x="66074" y="798"/>
                  <a:pt x="59402" y="4514"/>
                  <a:pt x="52377" y="6874"/>
                </a:cubicBezTo>
                <a:cubicBezTo>
                  <a:pt x="45053" y="9342"/>
                  <a:pt x="37296" y="10346"/>
                  <a:pt x="29647" y="11404"/>
                </a:cubicBezTo>
                <a:cubicBezTo>
                  <a:pt x="26365" y="11865"/>
                  <a:pt x="22757" y="12489"/>
                  <a:pt x="20587" y="15011"/>
                </a:cubicBezTo>
                <a:cubicBezTo>
                  <a:pt x="19746" y="16096"/>
                  <a:pt x="19123" y="17317"/>
                  <a:pt x="18716" y="18619"/>
                </a:cubicBezTo>
                <a:cubicBezTo>
                  <a:pt x="16275" y="25671"/>
                  <a:pt x="543" y="40589"/>
                  <a:pt x="353" y="48048"/>
                </a:cubicBezTo>
                <a:cubicBezTo>
                  <a:pt x="0" y="60959"/>
                  <a:pt x="13155" y="66329"/>
                  <a:pt x="12043" y="79213"/>
                </a:cubicBezTo>
                <a:lnTo>
                  <a:pt x="12043" y="79240"/>
                </a:lnTo>
                <a:cubicBezTo>
                  <a:pt x="11859" y="81578"/>
                  <a:pt x="13710" y="83559"/>
                  <a:pt x="16044" y="83559"/>
                </a:cubicBezTo>
                <a:cubicBezTo>
                  <a:pt x="16121" y="83559"/>
                  <a:pt x="16197" y="83557"/>
                  <a:pt x="16275" y="83553"/>
                </a:cubicBezTo>
                <a:lnTo>
                  <a:pt x="38408" y="89222"/>
                </a:lnTo>
                <a:cubicBezTo>
                  <a:pt x="43731" y="90584"/>
                  <a:pt x="49152" y="91253"/>
                  <a:pt x="54545" y="91253"/>
                </a:cubicBezTo>
                <a:cubicBezTo>
                  <a:pt x="67952" y="91253"/>
                  <a:pt x="81189" y="87116"/>
                  <a:pt x="92330" y="79186"/>
                </a:cubicBezTo>
                <a:lnTo>
                  <a:pt x="92547" y="79023"/>
                </a:lnTo>
                <a:cubicBezTo>
                  <a:pt x="98351" y="73571"/>
                  <a:pt x="103451" y="67414"/>
                  <a:pt x="108523" y="61284"/>
                </a:cubicBezTo>
                <a:lnTo>
                  <a:pt x="108604" y="61176"/>
                </a:lnTo>
                <a:cubicBezTo>
                  <a:pt x="113758" y="54965"/>
                  <a:pt x="116362" y="47017"/>
                  <a:pt x="115928" y="38961"/>
                </a:cubicBezTo>
                <a:lnTo>
                  <a:pt x="115819" y="36981"/>
                </a:lnTo>
                <a:cubicBezTo>
                  <a:pt x="115060" y="22253"/>
                  <a:pt x="105838" y="9261"/>
                  <a:pt x="92194" y="3701"/>
                </a:cubicBezTo>
                <a:lnTo>
                  <a:pt x="91923" y="3592"/>
                </a:lnTo>
                <a:cubicBezTo>
                  <a:pt x="86861" y="1553"/>
                  <a:pt x="81456" y="1"/>
                  <a:pt x="7600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 rot="-750160" flipH="1">
            <a:off x="5959216" y="4433332"/>
            <a:ext cx="4126400" cy="1079377"/>
          </a:xfrm>
          <a:custGeom>
            <a:avLst/>
            <a:gdLst/>
            <a:ahLst/>
            <a:cxnLst/>
            <a:rect l="l" t="t" r="r" b="b"/>
            <a:pathLst>
              <a:path w="82675" h="21626" extrusionOk="0">
                <a:moveTo>
                  <a:pt x="51100" y="1"/>
                </a:moveTo>
                <a:cubicBezTo>
                  <a:pt x="49331" y="1"/>
                  <a:pt x="47612" y="84"/>
                  <a:pt x="45978" y="239"/>
                </a:cubicBezTo>
                <a:cubicBezTo>
                  <a:pt x="37786" y="999"/>
                  <a:pt x="29839" y="3657"/>
                  <a:pt x="22461" y="7156"/>
                </a:cubicBezTo>
                <a:cubicBezTo>
                  <a:pt x="15002" y="10682"/>
                  <a:pt x="7191" y="14940"/>
                  <a:pt x="762" y="20121"/>
                </a:cubicBezTo>
                <a:cubicBezTo>
                  <a:pt x="0" y="20614"/>
                  <a:pt x="497" y="21625"/>
                  <a:pt x="1213" y="21625"/>
                </a:cubicBezTo>
                <a:cubicBezTo>
                  <a:pt x="1364" y="21625"/>
                  <a:pt x="1524" y="21581"/>
                  <a:pt x="1684" y="21477"/>
                </a:cubicBezTo>
                <a:cubicBezTo>
                  <a:pt x="8899" y="17381"/>
                  <a:pt x="15518" y="12445"/>
                  <a:pt x="23058" y="8864"/>
                </a:cubicBezTo>
                <a:cubicBezTo>
                  <a:pt x="29920" y="5610"/>
                  <a:pt x="37244" y="3087"/>
                  <a:pt x="44784" y="2192"/>
                </a:cubicBezTo>
                <a:cubicBezTo>
                  <a:pt x="46849" y="1930"/>
                  <a:pt x="48924" y="1799"/>
                  <a:pt x="50997" y="1799"/>
                </a:cubicBezTo>
                <a:cubicBezTo>
                  <a:pt x="55570" y="1799"/>
                  <a:pt x="60134" y="2433"/>
                  <a:pt x="64558" y="3684"/>
                </a:cubicBezTo>
                <a:cubicBezTo>
                  <a:pt x="71311" y="5637"/>
                  <a:pt x="76492" y="9461"/>
                  <a:pt x="81944" y="13692"/>
                </a:cubicBezTo>
                <a:cubicBezTo>
                  <a:pt x="82018" y="13754"/>
                  <a:pt x="82099" y="13781"/>
                  <a:pt x="82178" y="13781"/>
                </a:cubicBezTo>
                <a:cubicBezTo>
                  <a:pt x="82443" y="13781"/>
                  <a:pt x="82675" y="13476"/>
                  <a:pt x="82486" y="13204"/>
                </a:cubicBezTo>
                <a:cubicBezTo>
                  <a:pt x="76210" y="3496"/>
                  <a:pt x="62599" y="1"/>
                  <a:pt x="511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4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 txBox="1">
            <a:spLocks noGrp="1"/>
          </p:cNvSpPr>
          <p:nvPr>
            <p:ph type="title"/>
          </p:nvPr>
        </p:nvSpPr>
        <p:spPr>
          <a:xfrm>
            <a:off x="2943900" y="1590450"/>
            <a:ext cx="54801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85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subTitle" idx="1"/>
          </p:nvPr>
        </p:nvSpPr>
        <p:spPr>
          <a:xfrm>
            <a:off x="3400200" y="2951850"/>
            <a:ext cx="50238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2">
  <p:cSld name="MAIN_POINT_1">
    <p:bg>
      <p:bgPr>
        <a:solidFill>
          <a:schemeClr val="accent3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7"/>
          <p:cNvSpPr txBox="1">
            <a:spLocks noGrp="1"/>
          </p:cNvSpPr>
          <p:nvPr>
            <p:ph type="title"/>
          </p:nvPr>
        </p:nvSpPr>
        <p:spPr>
          <a:xfrm>
            <a:off x="716550" y="1468950"/>
            <a:ext cx="7710900" cy="2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72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Font typeface="Merriweather"/>
              <a:buNone/>
              <a:defRPr sz="83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rot="524708">
            <a:off x="7012012" y="-456843"/>
            <a:ext cx="2527416" cy="2649929"/>
          </a:xfrm>
          <a:custGeom>
            <a:avLst/>
            <a:gdLst/>
            <a:ahLst/>
            <a:cxnLst/>
            <a:rect l="l" t="t" r="r" b="b"/>
            <a:pathLst>
              <a:path w="118601" h="124350" extrusionOk="0">
                <a:moveTo>
                  <a:pt x="69677" y="1"/>
                </a:moveTo>
                <a:cubicBezTo>
                  <a:pt x="57181" y="1"/>
                  <a:pt x="46020" y="10360"/>
                  <a:pt x="36320" y="17351"/>
                </a:cubicBezTo>
                <a:cubicBezTo>
                  <a:pt x="22532" y="27309"/>
                  <a:pt x="11517" y="40596"/>
                  <a:pt x="4306" y="55995"/>
                </a:cubicBezTo>
                <a:cubicBezTo>
                  <a:pt x="1876" y="61252"/>
                  <a:pt x="1" y="67750"/>
                  <a:pt x="3302" y="72504"/>
                </a:cubicBezTo>
                <a:cubicBezTo>
                  <a:pt x="5955" y="76264"/>
                  <a:pt x="10905" y="77405"/>
                  <a:pt x="15618" y="77405"/>
                </a:cubicBezTo>
                <a:cubicBezTo>
                  <a:pt x="16301" y="77405"/>
                  <a:pt x="16980" y="77381"/>
                  <a:pt x="17645" y="77338"/>
                </a:cubicBezTo>
                <a:cubicBezTo>
                  <a:pt x="20601" y="77161"/>
                  <a:pt x="23615" y="76743"/>
                  <a:pt x="26561" y="76743"/>
                </a:cubicBezTo>
                <a:cubicBezTo>
                  <a:pt x="28881" y="76743"/>
                  <a:pt x="31160" y="77002"/>
                  <a:pt x="33335" y="77840"/>
                </a:cubicBezTo>
                <a:cubicBezTo>
                  <a:pt x="40230" y="80508"/>
                  <a:pt x="43769" y="88141"/>
                  <a:pt x="45644" y="95300"/>
                </a:cubicBezTo>
                <a:cubicBezTo>
                  <a:pt x="47520" y="102458"/>
                  <a:pt x="48550" y="110197"/>
                  <a:pt x="53120" y="116008"/>
                </a:cubicBezTo>
                <a:cubicBezTo>
                  <a:pt x="57684" y="121846"/>
                  <a:pt x="64728" y="124350"/>
                  <a:pt x="72147" y="124350"/>
                </a:cubicBezTo>
                <a:cubicBezTo>
                  <a:pt x="79196" y="124350"/>
                  <a:pt x="86583" y="122089"/>
                  <a:pt x="92503" y="118280"/>
                </a:cubicBezTo>
                <a:cubicBezTo>
                  <a:pt x="108643" y="107899"/>
                  <a:pt x="117967" y="88590"/>
                  <a:pt x="118284" y="69414"/>
                </a:cubicBezTo>
                <a:cubicBezTo>
                  <a:pt x="118601" y="50210"/>
                  <a:pt x="110571" y="31456"/>
                  <a:pt x="98156" y="16823"/>
                </a:cubicBezTo>
                <a:cubicBezTo>
                  <a:pt x="91975" y="9533"/>
                  <a:pt x="84315" y="2955"/>
                  <a:pt x="75044" y="657"/>
                </a:cubicBezTo>
                <a:cubicBezTo>
                  <a:pt x="73229" y="207"/>
                  <a:pt x="71440" y="1"/>
                  <a:pt x="6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207001" y="2914075"/>
            <a:ext cx="30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207000" y="3335825"/>
            <a:ext cx="30027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/>
          </p:nvPr>
        </p:nvSpPr>
        <p:spPr>
          <a:xfrm>
            <a:off x="4934276" y="2914075"/>
            <a:ext cx="30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934275" y="3335825"/>
            <a:ext cx="30027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/>
          <p:nvPr/>
        </p:nvSpPr>
        <p:spPr>
          <a:xfrm rot="630903">
            <a:off x="-1301842" y="3432926"/>
            <a:ext cx="2789110" cy="2706654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59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52000" cy="6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688925"/>
            <a:ext cx="48561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-10508718">
            <a:off x="-993076" y="3624195"/>
            <a:ext cx="2461083" cy="2580983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 rot="658164">
            <a:off x="7207029" y="-582371"/>
            <a:ext cx="2610320" cy="2532549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 rot="3721777" flipH="1">
            <a:off x="7020368" y="4232633"/>
            <a:ext cx="2589633" cy="3000837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bg>
      <p:bgPr>
        <a:solidFill>
          <a:schemeClr val="accent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/>
          <p:nvPr/>
        </p:nvSpPr>
        <p:spPr>
          <a:xfrm rot="-8100000">
            <a:off x="-1600334" y="-1522217"/>
            <a:ext cx="7980274" cy="8369059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1584700" y="1280475"/>
            <a:ext cx="5974500" cy="20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Medium"/>
              <a:buNone/>
              <a:defRPr sz="3000" b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ubTitle" idx="1"/>
          </p:nvPr>
        </p:nvSpPr>
        <p:spPr>
          <a:xfrm>
            <a:off x="2541600" y="3396225"/>
            <a:ext cx="40608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/>
          <p:nvPr/>
        </p:nvSpPr>
        <p:spPr>
          <a:xfrm rot="5754067">
            <a:off x="6970158" y="2817212"/>
            <a:ext cx="2670517" cy="2799967"/>
          </a:xfrm>
          <a:custGeom>
            <a:avLst/>
            <a:gdLst/>
            <a:ahLst/>
            <a:cxnLst/>
            <a:rect l="l" t="t" r="r" b="b"/>
            <a:pathLst>
              <a:path w="118601" h="124350" extrusionOk="0">
                <a:moveTo>
                  <a:pt x="69677" y="1"/>
                </a:moveTo>
                <a:cubicBezTo>
                  <a:pt x="57181" y="1"/>
                  <a:pt x="46020" y="10360"/>
                  <a:pt x="36320" y="17351"/>
                </a:cubicBezTo>
                <a:cubicBezTo>
                  <a:pt x="22532" y="27309"/>
                  <a:pt x="11517" y="40596"/>
                  <a:pt x="4306" y="55995"/>
                </a:cubicBezTo>
                <a:cubicBezTo>
                  <a:pt x="1876" y="61252"/>
                  <a:pt x="1" y="67750"/>
                  <a:pt x="3302" y="72504"/>
                </a:cubicBezTo>
                <a:cubicBezTo>
                  <a:pt x="5955" y="76264"/>
                  <a:pt x="10905" y="77405"/>
                  <a:pt x="15618" y="77405"/>
                </a:cubicBezTo>
                <a:cubicBezTo>
                  <a:pt x="16301" y="77405"/>
                  <a:pt x="16980" y="77381"/>
                  <a:pt x="17645" y="77338"/>
                </a:cubicBezTo>
                <a:cubicBezTo>
                  <a:pt x="20601" y="77161"/>
                  <a:pt x="23615" y="76743"/>
                  <a:pt x="26561" y="76743"/>
                </a:cubicBezTo>
                <a:cubicBezTo>
                  <a:pt x="28881" y="76743"/>
                  <a:pt x="31160" y="77002"/>
                  <a:pt x="33335" y="77840"/>
                </a:cubicBezTo>
                <a:cubicBezTo>
                  <a:pt x="40230" y="80508"/>
                  <a:pt x="43769" y="88141"/>
                  <a:pt x="45644" y="95300"/>
                </a:cubicBezTo>
                <a:cubicBezTo>
                  <a:pt x="47520" y="102458"/>
                  <a:pt x="48550" y="110197"/>
                  <a:pt x="53120" y="116008"/>
                </a:cubicBezTo>
                <a:cubicBezTo>
                  <a:pt x="57684" y="121846"/>
                  <a:pt x="64728" y="124350"/>
                  <a:pt x="72147" y="124350"/>
                </a:cubicBezTo>
                <a:cubicBezTo>
                  <a:pt x="79196" y="124350"/>
                  <a:pt x="86583" y="122089"/>
                  <a:pt x="92503" y="118280"/>
                </a:cubicBezTo>
                <a:cubicBezTo>
                  <a:pt x="108643" y="107899"/>
                  <a:pt x="117967" y="88590"/>
                  <a:pt x="118284" y="69414"/>
                </a:cubicBezTo>
                <a:cubicBezTo>
                  <a:pt x="118601" y="50210"/>
                  <a:pt x="110571" y="31456"/>
                  <a:pt x="98156" y="16823"/>
                </a:cubicBezTo>
                <a:cubicBezTo>
                  <a:pt x="91975" y="9533"/>
                  <a:pt x="84315" y="2955"/>
                  <a:pt x="75044" y="657"/>
                </a:cubicBezTo>
                <a:cubicBezTo>
                  <a:pt x="73229" y="207"/>
                  <a:pt x="71440" y="1"/>
                  <a:pt x="6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1_1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 rot="899933">
            <a:off x="7313527" y="-57183"/>
            <a:ext cx="2537802" cy="1370998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 rot="-5400000">
            <a:off x="-1804034" y="-1386436"/>
            <a:ext cx="7980292" cy="8369078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16"/>
          <p:cNvGrpSpPr/>
          <p:nvPr/>
        </p:nvGrpSpPr>
        <p:grpSpPr>
          <a:xfrm rot="-8262996">
            <a:off x="3465097" y="3770082"/>
            <a:ext cx="985017" cy="1673821"/>
            <a:chOff x="2922825" y="994925"/>
            <a:chExt cx="2069700" cy="3517002"/>
          </a:xfrm>
        </p:grpSpPr>
        <p:sp>
          <p:nvSpPr>
            <p:cNvPr id="146" name="Google Shape;146;p16"/>
            <p:cNvSpPr/>
            <p:nvPr/>
          </p:nvSpPr>
          <p:spPr>
            <a:xfrm>
              <a:off x="2922825" y="994925"/>
              <a:ext cx="2069700" cy="2082450"/>
            </a:xfrm>
            <a:custGeom>
              <a:avLst/>
              <a:gdLst/>
              <a:ahLst/>
              <a:cxnLst/>
              <a:rect l="l" t="t" r="r" b="b"/>
              <a:pathLst>
                <a:path w="82788" h="83298" extrusionOk="0">
                  <a:moveTo>
                    <a:pt x="31490" y="0"/>
                  </a:moveTo>
                  <a:cubicBezTo>
                    <a:pt x="31252" y="0"/>
                    <a:pt x="31015" y="2"/>
                    <a:pt x="30778" y="5"/>
                  </a:cubicBezTo>
                  <a:cubicBezTo>
                    <a:pt x="22771" y="73"/>
                    <a:pt x="14286" y="1665"/>
                    <a:pt x="8326" y="6988"/>
                  </a:cubicBezTo>
                  <a:cubicBezTo>
                    <a:pt x="2344" y="12334"/>
                    <a:pt x="1" y="22297"/>
                    <a:pt x="5028" y="28553"/>
                  </a:cubicBezTo>
                  <a:cubicBezTo>
                    <a:pt x="6734" y="30669"/>
                    <a:pt x="9077" y="32147"/>
                    <a:pt x="11329" y="33694"/>
                  </a:cubicBezTo>
                  <a:cubicBezTo>
                    <a:pt x="20155" y="39745"/>
                    <a:pt x="28094" y="46979"/>
                    <a:pt x="34918" y="55236"/>
                  </a:cubicBezTo>
                  <a:cubicBezTo>
                    <a:pt x="40901" y="62470"/>
                    <a:pt x="46087" y="70545"/>
                    <a:pt x="53389" y="76459"/>
                  </a:cubicBezTo>
                  <a:cubicBezTo>
                    <a:pt x="59159" y="81130"/>
                    <a:pt x="64764" y="83298"/>
                    <a:pt x="69314" y="83298"/>
                  </a:cubicBezTo>
                  <a:cubicBezTo>
                    <a:pt x="77949" y="83298"/>
                    <a:pt x="82787" y="75492"/>
                    <a:pt x="77752" y="62174"/>
                  </a:cubicBezTo>
                  <a:cubicBezTo>
                    <a:pt x="70859" y="43999"/>
                    <a:pt x="60987" y="26574"/>
                    <a:pt x="49977" y="10583"/>
                  </a:cubicBezTo>
                  <a:cubicBezTo>
                    <a:pt x="47680" y="7239"/>
                    <a:pt x="45177" y="3827"/>
                    <a:pt x="41561" y="1938"/>
                  </a:cubicBezTo>
                  <a:cubicBezTo>
                    <a:pt x="38495" y="342"/>
                    <a:pt x="34952" y="0"/>
                    <a:pt x="314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3811890" y="3260727"/>
              <a:ext cx="1078250" cy="1251200"/>
            </a:xfrm>
            <a:custGeom>
              <a:avLst/>
              <a:gdLst/>
              <a:ahLst/>
              <a:cxnLst/>
              <a:rect l="l" t="t" r="r" b="b"/>
              <a:pathLst>
                <a:path w="43130" h="50048" extrusionOk="0">
                  <a:moveTo>
                    <a:pt x="24048" y="0"/>
                  </a:moveTo>
                  <a:cubicBezTo>
                    <a:pt x="16617" y="0"/>
                    <a:pt x="8393" y="4303"/>
                    <a:pt x="5027" y="9837"/>
                  </a:cubicBezTo>
                  <a:cubicBezTo>
                    <a:pt x="3139" y="12953"/>
                    <a:pt x="2161" y="16525"/>
                    <a:pt x="1479" y="20096"/>
                  </a:cubicBezTo>
                  <a:cubicBezTo>
                    <a:pt x="114" y="27307"/>
                    <a:pt x="0" y="35178"/>
                    <a:pt x="3617" y="41570"/>
                  </a:cubicBezTo>
                  <a:cubicBezTo>
                    <a:pt x="6418" y="46489"/>
                    <a:pt x="11980" y="50047"/>
                    <a:pt x="17443" y="50047"/>
                  </a:cubicBezTo>
                  <a:cubicBezTo>
                    <a:pt x="19079" y="50047"/>
                    <a:pt x="20706" y="49728"/>
                    <a:pt x="22247" y="49031"/>
                  </a:cubicBezTo>
                  <a:cubicBezTo>
                    <a:pt x="27593" y="46597"/>
                    <a:pt x="30300" y="40728"/>
                    <a:pt x="32597" y="35337"/>
                  </a:cubicBezTo>
                  <a:cubicBezTo>
                    <a:pt x="36578" y="25897"/>
                    <a:pt x="43129" y="9655"/>
                    <a:pt x="32324" y="2330"/>
                  </a:cubicBezTo>
                  <a:cubicBezTo>
                    <a:pt x="29947" y="709"/>
                    <a:pt x="27063" y="0"/>
                    <a:pt x="24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6"/>
          <p:cNvGrpSpPr/>
          <p:nvPr/>
        </p:nvGrpSpPr>
        <p:grpSpPr>
          <a:xfrm rot="8856158">
            <a:off x="1593091" y="-806946"/>
            <a:ext cx="1934764" cy="1711734"/>
            <a:chOff x="1749700" y="889800"/>
            <a:chExt cx="4276500" cy="3783525"/>
          </a:xfrm>
        </p:grpSpPr>
        <p:sp>
          <p:nvSpPr>
            <p:cNvPr id="149" name="Google Shape;149;p16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6"/>
          <p:cNvSpPr/>
          <p:nvPr/>
        </p:nvSpPr>
        <p:spPr>
          <a:xfrm rot="5140586" flipH="1">
            <a:off x="7568098" y="4332105"/>
            <a:ext cx="1711800" cy="2177743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713225" y="1280475"/>
            <a:ext cx="4722300" cy="22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Medium"/>
              <a:buNone/>
              <a:defRPr b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1"/>
          </p:nvPr>
        </p:nvSpPr>
        <p:spPr>
          <a:xfrm>
            <a:off x="713225" y="3689250"/>
            <a:ext cx="40608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  <a:defRPr sz="15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6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>
            <a:spLocks noGrp="1"/>
          </p:cNvSpPr>
          <p:nvPr>
            <p:ph type="subTitle" idx="1"/>
          </p:nvPr>
        </p:nvSpPr>
        <p:spPr>
          <a:xfrm>
            <a:off x="1946100" y="1185175"/>
            <a:ext cx="52518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2"/>
          </p:nvPr>
        </p:nvSpPr>
        <p:spPr>
          <a:xfrm>
            <a:off x="1946100" y="2533650"/>
            <a:ext cx="52518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3"/>
          </p:nvPr>
        </p:nvSpPr>
        <p:spPr>
          <a:xfrm>
            <a:off x="1946100" y="3882125"/>
            <a:ext cx="52518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/>
          <p:nvPr/>
        </p:nvSpPr>
        <p:spPr>
          <a:xfrm rot="-5547235">
            <a:off x="-246231" y="-172419"/>
            <a:ext cx="2178860" cy="2114445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"/>
          <p:cNvSpPr/>
          <p:nvPr/>
        </p:nvSpPr>
        <p:spPr>
          <a:xfrm rot="-4456950">
            <a:off x="7076402" y="3571555"/>
            <a:ext cx="2764788" cy="1493595"/>
          </a:xfrm>
          <a:custGeom>
            <a:avLst/>
            <a:gdLst/>
            <a:ahLst/>
            <a:cxnLst/>
            <a:rect l="l" t="t" r="r" b="b"/>
            <a:pathLst>
              <a:path w="172176" h="93013" extrusionOk="0">
                <a:moveTo>
                  <a:pt x="13424" y="1"/>
                </a:moveTo>
                <a:cubicBezTo>
                  <a:pt x="6875" y="1"/>
                  <a:pt x="1" y="7379"/>
                  <a:pt x="918" y="15924"/>
                </a:cubicBezTo>
                <a:cubicBezTo>
                  <a:pt x="1532" y="21520"/>
                  <a:pt x="4876" y="27298"/>
                  <a:pt x="9653" y="29891"/>
                </a:cubicBezTo>
                <a:cubicBezTo>
                  <a:pt x="11675" y="30994"/>
                  <a:pt x="14155" y="31195"/>
                  <a:pt x="16658" y="31195"/>
                </a:cubicBezTo>
                <a:cubicBezTo>
                  <a:pt x="18084" y="31195"/>
                  <a:pt x="19518" y="31130"/>
                  <a:pt x="20878" y="31130"/>
                </a:cubicBezTo>
                <a:cubicBezTo>
                  <a:pt x="23334" y="31130"/>
                  <a:pt x="25551" y="31341"/>
                  <a:pt x="27055" y="32530"/>
                </a:cubicBezTo>
                <a:cubicBezTo>
                  <a:pt x="32196" y="36647"/>
                  <a:pt x="21641" y="50637"/>
                  <a:pt x="33174" y="57166"/>
                </a:cubicBezTo>
                <a:cubicBezTo>
                  <a:pt x="34809" y="58091"/>
                  <a:pt x="36338" y="58421"/>
                  <a:pt x="37796" y="58421"/>
                </a:cubicBezTo>
                <a:cubicBezTo>
                  <a:pt x="41411" y="58421"/>
                  <a:pt x="44594" y="56394"/>
                  <a:pt x="47908" y="56394"/>
                </a:cubicBezTo>
                <a:cubicBezTo>
                  <a:pt x="48482" y="56394"/>
                  <a:pt x="49059" y="56455"/>
                  <a:pt x="49643" y="56597"/>
                </a:cubicBezTo>
                <a:cubicBezTo>
                  <a:pt x="61199" y="59418"/>
                  <a:pt x="53942" y="66356"/>
                  <a:pt x="56808" y="74363"/>
                </a:cubicBezTo>
                <a:cubicBezTo>
                  <a:pt x="59096" y="80762"/>
                  <a:pt x="64139" y="83660"/>
                  <a:pt x="69661" y="83660"/>
                </a:cubicBezTo>
                <a:cubicBezTo>
                  <a:pt x="72816" y="83660"/>
                  <a:pt x="76126" y="82715"/>
                  <a:pt x="79169" y="80937"/>
                </a:cubicBezTo>
                <a:cubicBezTo>
                  <a:pt x="85309" y="77360"/>
                  <a:pt x="88766" y="71995"/>
                  <a:pt x="92323" y="71995"/>
                </a:cubicBezTo>
                <a:cubicBezTo>
                  <a:pt x="94353" y="71995"/>
                  <a:pt x="96416" y="73743"/>
                  <a:pt x="99028" y="78571"/>
                </a:cubicBezTo>
                <a:cubicBezTo>
                  <a:pt x="101757" y="83598"/>
                  <a:pt x="104282" y="89194"/>
                  <a:pt x="110856" y="91856"/>
                </a:cubicBezTo>
                <a:cubicBezTo>
                  <a:pt x="112729" y="92609"/>
                  <a:pt x="114750" y="93012"/>
                  <a:pt x="116765" y="93012"/>
                </a:cubicBezTo>
                <a:cubicBezTo>
                  <a:pt x="118520" y="93012"/>
                  <a:pt x="120270" y="92706"/>
                  <a:pt x="121912" y="92060"/>
                </a:cubicBezTo>
                <a:cubicBezTo>
                  <a:pt x="128486" y="89467"/>
                  <a:pt x="128213" y="81733"/>
                  <a:pt x="132876" y="79003"/>
                </a:cubicBezTo>
                <a:cubicBezTo>
                  <a:pt x="134160" y="78244"/>
                  <a:pt x="135425" y="77925"/>
                  <a:pt x="136686" y="77925"/>
                </a:cubicBezTo>
                <a:cubicBezTo>
                  <a:pt x="143268" y="77925"/>
                  <a:pt x="149760" y="86601"/>
                  <a:pt x="158416" y="86601"/>
                </a:cubicBezTo>
                <a:cubicBezTo>
                  <a:pt x="160623" y="86601"/>
                  <a:pt x="162970" y="86037"/>
                  <a:pt x="165496" y="84622"/>
                </a:cubicBezTo>
                <a:cubicBezTo>
                  <a:pt x="172175" y="80875"/>
                  <a:pt x="169959" y="72972"/>
                  <a:pt x="162077" y="72972"/>
                </a:cubicBezTo>
                <a:cubicBezTo>
                  <a:pt x="161155" y="72972"/>
                  <a:pt x="160154" y="73080"/>
                  <a:pt x="159081" y="73316"/>
                </a:cubicBezTo>
                <a:cubicBezTo>
                  <a:pt x="158715" y="73397"/>
                  <a:pt x="158347" y="73435"/>
                  <a:pt x="157976" y="73435"/>
                </a:cubicBezTo>
                <a:cubicBezTo>
                  <a:pt x="150852" y="73435"/>
                  <a:pt x="142851" y="59325"/>
                  <a:pt x="135074" y="59325"/>
                </a:cubicBezTo>
                <a:cubicBezTo>
                  <a:pt x="134675" y="59325"/>
                  <a:pt x="134275" y="59362"/>
                  <a:pt x="133877" y="59440"/>
                </a:cubicBezTo>
                <a:cubicBezTo>
                  <a:pt x="124869" y="61192"/>
                  <a:pt x="125779" y="71906"/>
                  <a:pt x="120251" y="74295"/>
                </a:cubicBezTo>
                <a:cubicBezTo>
                  <a:pt x="119428" y="74650"/>
                  <a:pt x="118631" y="74813"/>
                  <a:pt x="117855" y="74813"/>
                </a:cubicBezTo>
                <a:cubicBezTo>
                  <a:pt x="109695" y="74813"/>
                  <a:pt x="103883" y="56807"/>
                  <a:pt x="94183" y="55664"/>
                </a:cubicBezTo>
                <a:cubicBezTo>
                  <a:pt x="93938" y="55636"/>
                  <a:pt x="93686" y="55623"/>
                  <a:pt x="93430" y="55623"/>
                </a:cubicBezTo>
                <a:cubicBezTo>
                  <a:pt x="86556" y="55623"/>
                  <a:pt x="75789" y="65324"/>
                  <a:pt x="72873" y="65324"/>
                </a:cubicBezTo>
                <a:cubicBezTo>
                  <a:pt x="72806" y="65324"/>
                  <a:pt x="72744" y="65319"/>
                  <a:pt x="72686" y="65309"/>
                </a:cubicBezTo>
                <a:cubicBezTo>
                  <a:pt x="67022" y="64308"/>
                  <a:pt x="73824" y="49522"/>
                  <a:pt x="66294" y="43449"/>
                </a:cubicBezTo>
                <a:cubicBezTo>
                  <a:pt x="63998" y="41595"/>
                  <a:pt x="61334" y="41044"/>
                  <a:pt x="58636" y="41044"/>
                </a:cubicBezTo>
                <a:cubicBezTo>
                  <a:pt x="54692" y="41044"/>
                  <a:pt x="50674" y="42220"/>
                  <a:pt x="47621" y="42220"/>
                </a:cubicBezTo>
                <a:cubicBezTo>
                  <a:pt x="45126" y="42220"/>
                  <a:pt x="43276" y="41435"/>
                  <a:pt x="42637" y="38581"/>
                </a:cubicBezTo>
                <a:cubicBezTo>
                  <a:pt x="41181" y="32007"/>
                  <a:pt x="49643" y="25342"/>
                  <a:pt x="42955" y="18199"/>
                </a:cubicBezTo>
                <a:cubicBezTo>
                  <a:pt x="41467" y="16620"/>
                  <a:pt x="37463" y="14421"/>
                  <a:pt x="32834" y="14421"/>
                </a:cubicBezTo>
                <a:cubicBezTo>
                  <a:pt x="30530" y="14421"/>
                  <a:pt x="28071" y="14966"/>
                  <a:pt x="25690" y="16402"/>
                </a:cubicBezTo>
                <a:cubicBezTo>
                  <a:pt x="23977" y="17225"/>
                  <a:pt x="22634" y="17583"/>
                  <a:pt x="21586" y="17583"/>
                </a:cubicBezTo>
                <a:cubicBezTo>
                  <a:pt x="14867" y="17583"/>
                  <a:pt x="20261" y="2862"/>
                  <a:pt x="17978" y="1366"/>
                </a:cubicBezTo>
                <a:cubicBezTo>
                  <a:pt x="16554" y="427"/>
                  <a:pt x="14999" y="1"/>
                  <a:pt x="1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title" hasCustomPrompt="1"/>
          </p:nvPr>
        </p:nvSpPr>
        <p:spPr>
          <a:xfrm>
            <a:off x="1946100" y="716275"/>
            <a:ext cx="52518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title" idx="4" hasCustomPrompt="1"/>
          </p:nvPr>
        </p:nvSpPr>
        <p:spPr>
          <a:xfrm>
            <a:off x="1946100" y="2064750"/>
            <a:ext cx="52518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 idx="5" hasCustomPrompt="1"/>
          </p:nvPr>
        </p:nvSpPr>
        <p:spPr>
          <a:xfrm>
            <a:off x="1946100" y="3413225"/>
            <a:ext cx="52518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7"/>
          <p:cNvSpPr/>
          <p:nvPr/>
        </p:nvSpPr>
        <p:spPr>
          <a:xfrm rot="-5400000">
            <a:off x="-292069" y="-784860"/>
            <a:ext cx="2953517" cy="3423661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"/>
          <p:cNvSpPr/>
          <p:nvPr/>
        </p:nvSpPr>
        <p:spPr>
          <a:xfrm rot="2539277">
            <a:off x="-717054" y="3542666"/>
            <a:ext cx="2874108" cy="2253948"/>
          </a:xfrm>
          <a:custGeom>
            <a:avLst/>
            <a:gdLst/>
            <a:ahLst/>
            <a:cxnLst/>
            <a:rect l="l" t="t" r="r" b="b"/>
            <a:pathLst>
              <a:path w="116362" h="91254" extrusionOk="0">
                <a:moveTo>
                  <a:pt x="76003" y="1"/>
                </a:moveTo>
                <a:cubicBezTo>
                  <a:pt x="75144" y="1"/>
                  <a:pt x="74284" y="39"/>
                  <a:pt x="73425" y="120"/>
                </a:cubicBezTo>
                <a:cubicBezTo>
                  <a:pt x="66074" y="798"/>
                  <a:pt x="59402" y="4514"/>
                  <a:pt x="52377" y="6874"/>
                </a:cubicBezTo>
                <a:cubicBezTo>
                  <a:pt x="45053" y="9342"/>
                  <a:pt x="37296" y="10346"/>
                  <a:pt x="29647" y="11404"/>
                </a:cubicBezTo>
                <a:cubicBezTo>
                  <a:pt x="26365" y="11865"/>
                  <a:pt x="22757" y="12489"/>
                  <a:pt x="20587" y="15011"/>
                </a:cubicBezTo>
                <a:cubicBezTo>
                  <a:pt x="19746" y="16096"/>
                  <a:pt x="19123" y="17317"/>
                  <a:pt x="18716" y="18619"/>
                </a:cubicBezTo>
                <a:cubicBezTo>
                  <a:pt x="16275" y="25671"/>
                  <a:pt x="543" y="40589"/>
                  <a:pt x="353" y="48048"/>
                </a:cubicBezTo>
                <a:cubicBezTo>
                  <a:pt x="0" y="60959"/>
                  <a:pt x="13155" y="66329"/>
                  <a:pt x="12043" y="79213"/>
                </a:cubicBezTo>
                <a:lnTo>
                  <a:pt x="12043" y="79240"/>
                </a:lnTo>
                <a:cubicBezTo>
                  <a:pt x="11859" y="81578"/>
                  <a:pt x="13710" y="83559"/>
                  <a:pt x="16044" y="83559"/>
                </a:cubicBezTo>
                <a:cubicBezTo>
                  <a:pt x="16121" y="83559"/>
                  <a:pt x="16197" y="83557"/>
                  <a:pt x="16275" y="83553"/>
                </a:cubicBezTo>
                <a:lnTo>
                  <a:pt x="38408" y="89222"/>
                </a:lnTo>
                <a:cubicBezTo>
                  <a:pt x="43731" y="90584"/>
                  <a:pt x="49152" y="91253"/>
                  <a:pt x="54545" y="91253"/>
                </a:cubicBezTo>
                <a:cubicBezTo>
                  <a:pt x="67952" y="91253"/>
                  <a:pt x="81189" y="87116"/>
                  <a:pt x="92330" y="79186"/>
                </a:cubicBezTo>
                <a:lnTo>
                  <a:pt x="92547" y="79023"/>
                </a:lnTo>
                <a:cubicBezTo>
                  <a:pt x="98351" y="73571"/>
                  <a:pt x="103451" y="67414"/>
                  <a:pt x="108523" y="61284"/>
                </a:cubicBezTo>
                <a:lnTo>
                  <a:pt x="108604" y="61176"/>
                </a:lnTo>
                <a:cubicBezTo>
                  <a:pt x="113758" y="54965"/>
                  <a:pt x="116362" y="47017"/>
                  <a:pt x="115928" y="38961"/>
                </a:cubicBezTo>
                <a:lnTo>
                  <a:pt x="115819" y="36981"/>
                </a:lnTo>
                <a:cubicBezTo>
                  <a:pt x="115060" y="22253"/>
                  <a:pt x="105838" y="9261"/>
                  <a:pt x="92194" y="3701"/>
                </a:cubicBezTo>
                <a:lnTo>
                  <a:pt x="91923" y="3592"/>
                </a:lnTo>
                <a:cubicBezTo>
                  <a:pt x="86861" y="1553"/>
                  <a:pt x="81456" y="1"/>
                  <a:pt x="7600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/>
          <p:nvPr/>
        </p:nvSpPr>
        <p:spPr>
          <a:xfrm rot="-2980682">
            <a:off x="-989162" y="3773194"/>
            <a:ext cx="2953380" cy="3423503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title"/>
          </p:nvPr>
        </p:nvSpPr>
        <p:spPr>
          <a:xfrm>
            <a:off x="4170000" y="1801738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1"/>
          </p:nvPr>
        </p:nvSpPr>
        <p:spPr>
          <a:xfrm>
            <a:off x="4572000" y="2281900"/>
            <a:ext cx="38520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9"/>
          <p:cNvSpPr/>
          <p:nvPr/>
        </p:nvSpPr>
        <p:spPr>
          <a:xfrm rot="-1685962">
            <a:off x="6844909" y="-1080011"/>
            <a:ext cx="2565270" cy="2689618"/>
          </a:xfrm>
          <a:custGeom>
            <a:avLst/>
            <a:gdLst/>
            <a:ahLst/>
            <a:cxnLst/>
            <a:rect l="l" t="t" r="r" b="b"/>
            <a:pathLst>
              <a:path w="118601" h="124350" extrusionOk="0">
                <a:moveTo>
                  <a:pt x="69677" y="1"/>
                </a:moveTo>
                <a:cubicBezTo>
                  <a:pt x="57181" y="1"/>
                  <a:pt x="46020" y="10360"/>
                  <a:pt x="36320" y="17351"/>
                </a:cubicBezTo>
                <a:cubicBezTo>
                  <a:pt x="22532" y="27309"/>
                  <a:pt x="11517" y="40596"/>
                  <a:pt x="4306" y="55995"/>
                </a:cubicBezTo>
                <a:cubicBezTo>
                  <a:pt x="1876" y="61252"/>
                  <a:pt x="1" y="67750"/>
                  <a:pt x="3302" y="72504"/>
                </a:cubicBezTo>
                <a:cubicBezTo>
                  <a:pt x="5955" y="76264"/>
                  <a:pt x="10905" y="77405"/>
                  <a:pt x="15618" y="77405"/>
                </a:cubicBezTo>
                <a:cubicBezTo>
                  <a:pt x="16301" y="77405"/>
                  <a:pt x="16980" y="77381"/>
                  <a:pt x="17645" y="77338"/>
                </a:cubicBezTo>
                <a:cubicBezTo>
                  <a:pt x="20601" y="77161"/>
                  <a:pt x="23615" y="76743"/>
                  <a:pt x="26561" y="76743"/>
                </a:cubicBezTo>
                <a:cubicBezTo>
                  <a:pt x="28881" y="76743"/>
                  <a:pt x="31160" y="77002"/>
                  <a:pt x="33335" y="77840"/>
                </a:cubicBezTo>
                <a:cubicBezTo>
                  <a:pt x="40230" y="80508"/>
                  <a:pt x="43769" y="88141"/>
                  <a:pt x="45644" y="95300"/>
                </a:cubicBezTo>
                <a:cubicBezTo>
                  <a:pt x="47520" y="102458"/>
                  <a:pt x="48550" y="110197"/>
                  <a:pt x="53120" y="116008"/>
                </a:cubicBezTo>
                <a:cubicBezTo>
                  <a:pt x="57684" y="121846"/>
                  <a:pt x="64728" y="124350"/>
                  <a:pt x="72147" y="124350"/>
                </a:cubicBezTo>
                <a:cubicBezTo>
                  <a:pt x="79196" y="124350"/>
                  <a:pt x="86583" y="122089"/>
                  <a:pt x="92503" y="118280"/>
                </a:cubicBezTo>
                <a:cubicBezTo>
                  <a:pt x="108643" y="107899"/>
                  <a:pt x="117967" y="88590"/>
                  <a:pt x="118284" y="69414"/>
                </a:cubicBezTo>
                <a:cubicBezTo>
                  <a:pt x="118601" y="50210"/>
                  <a:pt x="110571" y="31456"/>
                  <a:pt x="98156" y="16823"/>
                </a:cubicBezTo>
                <a:cubicBezTo>
                  <a:pt x="91975" y="9533"/>
                  <a:pt x="84315" y="2955"/>
                  <a:pt x="75044" y="657"/>
                </a:cubicBezTo>
                <a:cubicBezTo>
                  <a:pt x="73229" y="207"/>
                  <a:pt x="71440" y="1"/>
                  <a:pt x="6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"/>
          <p:cNvSpPr/>
          <p:nvPr/>
        </p:nvSpPr>
        <p:spPr>
          <a:xfrm rot="-2058141">
            <a:off x="6197819" y="3457966"/>
            <a:ext cx="3711508" cy="3602819"/>
          </a:xfrm>
          <a:custGeom>
            <a:avLst/>
            <a:gdLst/>
            <a:ahLst/>
            <a:cxnLst/>
            <a:rect l="l" t="t" r="r" b="b"/>
            <a:pathLst>
              <a:path w="79667" h="77334" extrusionOk="0">
                <a:moveTo>
                  <a:pt x="33717" y="1"/>
                </a:moveTo>
                <a:cubicBezTo>
                  <a:pt x="32185" y="1"/>
                  <a:pt x="30661" y="202"/>
                  <a:pt x="29162" y="646"/>
                </a:cubicBezTo>
                <a:cubicBezTo>
                  <a:pt x="28792" y="752"/>
                  <a:pt x="28449" y="990"/>
                  <a:pt x="28264" y="1333"/>
                </a:cubicBezTo>
                <a:cubicBezTo>
                  <a:pt x="27912" y="1323"/>
                  <a:pt x="27559" y="1317"/>
                  <a:pt x="27207" y="1317"/>
                </a:cubicBezTo>
                <a:cubicBezTo>
                  <a:pt x="21281" y="1317"/>
                  <a:pt x="15437" y="2796"/>
                  <a:pt x="10276" y="6087"/>
                </a:cubicBezTo>
                <a:cubicBezTo>
                  <a:pt x="4412" y="9812"/>
                  <a:pt x="1" y="17129"/>
                  <a:pt x="3408" y="23970"/>
                </a:cubicBezTo>
                <a:cubicBezTo>
                  <a:pt x="7661" y="32449"/>
                  <a:pt x="18279" y="32819"/>
                  <a:pt x="26309" y="34615"/>
                </a:cubicBezTo>
                <a:cubicBezTo>
                  <a:pt x="36743" y="36966"/>
                  <a:pt x="45592" y="43781"/>
                  <a:pt x="50558" y="53263"/>
                </a:cubicBezTo>
                <a:cubicBezTo>
                  <a:pt x="52882" y="57727"/>
                  <a:pt x="53648" y="62165"/>
                  <a:pt x="54467" y="67025"/>
                </a:cubicBezTo>
                <a:cubicBezTo>
                  <a:pt x="55101" y="70723"/>
                  <a:pt x="56290" y="74527"/>
                  <a:pt x="59908" y="76323"/>
                </a:cubicBezTo>
                <a:cubicBezTo>
                  <a:pt x="61339" y="77021"/>
                  <a:pt x="62787" y="77333"/>
                  <a:pt x="64203" y="77333"/>
                </a:cubicBezTo>
                <a:cubicBezTo>
                  <a:pt x="69272" y="77333"/>
                  <a:pt x="73933" y="73329"/>
                  <a:pt x="75915" y="68663"/>
                </a:cubicBezTo>
                <a:cubicBezTo>
                  <a:pt x="79666" y="59867"/>
                  <a:pt x="77923" y="48245"/>
                  <a:pt x="75229" y="39422"/>
                </a:cubicBezTo>
                <a:cubicBezTo>
                  <a:pt x="71980" y="28724"/>
                  <a:pt x="65799" y="19163"/>
                  <a:pt x="57399" y="11793"/>
                </a:cubicBezTo>
                <a:cubicBezTo>
                  <a:pt x="51315" y="6450"/>
                  <a:pt x="42389" y="1"/>
                  <a:pt x="33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/>
          <p:nvPr/>
        </p:nvSpPr>
        <p:spPr>
          <a:xfrm rot="10429041">
            <a:off x="-1111208" y="3703921"/>
            <a:ext cx="2616618" cy="274409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5028900" y="1088088"/>
            <a:ext cx="33951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1"/>
          </p:nvPr>
        </p:nvSpPr>
        <p:spPr>
          <a:xfrm>
            <a:off x="4937425" y="2823000"/>
            <a:ext cx="34866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1" name="Google Shape;231;p20"/>
          <p:cNvGrpSpPr/>
          <p:nvPr/>
        </p:nvGrpSpPr>
        <p:grpSpPr>
          <a:xfrm rot="3248415">
            <a:off x="8084770" y="4004823"/>
            <a:ext cx="1005674" cy="1600645"/>
            <a:chOff x="2665800" y="994925"/>
            <a:chExt cx="2326725" cy="3703250"/>
          </a:xfrm>
        </p:grpSpPr>
        <p:sp>
          <p:nvSpPr>
            <p:cNvPr id="232" name="Google Shape;232;p20"/>
            <p:cNvSpPr/>
            <p:nvPr/>
          </p:nvSpPr>
          <p:spPr>
            <a:xfrm>
              <a:off x="2922825" y="994925"/>
              <a:ext cx="2069700" cy="2082450"/>
            </a:xfrm>
            <a:custGeom>
              <a:avLst/>
              <a:gdLst/>
              <a:ahLst/>
              <a:cxnLst/>
              <a:rect l="l" t="t" r="r" b="b"/>
              <a:pathLst>
                <a:path w="82788" h="83298" extrusionOk="0">
                  <a:moveTo>
                    <a:pt x="31490" y="0"/>
                  </a:moveTo>
                  <a:cubicBezTo>
                    <a:pt x="31252" y="0"/>
                    <a:pt x="31015" y="2"/>
                    <a:pt x="30778" y="5"/>
                  </a:cubicBezTo>
                  <a:cubicBezTo>
                    <a:pt x="22771" y="73"/>
                    <a:pt x="14286" y="1665"/>
                    <a:pt x="8326" y="6988"/>
                  </a:cubicBezTo>
                  <a:cubicBezTo>
                    <a:pt x="2344" y="12334"/>
                    <a:pt x="1" y="22297"/>
                    <a:pt x="5028" y="28553"/>
                  </a:cubicBezTo>
                  <a:cubicBezTo>
                    <a:pt x="6734" y="30669"/>
                    <a:pt x="9077" y="32147"/>
                    <a:pt x="11329" y="33694"/>
                  </a:cubicBezTo>
                  <a:cubicBezTo>
                    <a:pt x="20155" y="39745"/>
                    <a:pt x="28094" y="46979"/>
                    <a:pt x="34918" y="55236"/>
                  </a:cubicBezTo>
                  <a:cubicBezTo>
                    <a:pt x="40901" y="62470"/>
                    <a:pt x="46087" y="70545"/>
                    <a:pt x="53389" y="76459"/>
                  </a:cubicBezTo>
                  <a:cubicBezTo>
                    <a:pt x="59159" y="81130"/>
                    <a:pt x="64764" y="83298"/>
                    <a:pt x="69314" y="83298"/>
                  </a:cubicBezTo>
                  <a:cubicBezTo>
                    <a:pt x="77949" y="83298"/>
                    <a:pt x="82787" y="75492"/>
                    <a:pt x="77752" y="62174"/>
                  </a:cubicBezTo>
                  <a:cubicBezTo>
                    <a:pt x="70859" y="43999"/>
                    <a:pt x="60987" y="26574"/>
                    <a:pt x="49977" y="10583"/>
                  </a:cubicBezTo>
                  <a:cubicBezTo>
                    <a:pt x="47680" y="7239"/>
                    <a:pt x="45177" y="3827"/>
                    <a:pt x="41561" y="1938"/>
                  </a:cubicBezTo>
                  <a:cubicBezTo>
                    <a:pt x="38495" y="342"/>
                    <a:pt x="34952" y="0"/>
                    <a:pt x="3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2665800" y="3446975"/>
              <a:ext cx="1078250" cy="1251200"/>
            </a:xfrm>
            <a:custGeom>
              <a:avLst/>
              <a:gdLst/>
              <a:ahLst/>
              <a:cxnLst/>
              <a:rect l="l" t="t" r="r" b="b"/>
              <a:pathLst>
                <a:path w="43130" h="50048" extrusionOk="0">
                  <a:moveTo>
                    <a:pt x="24048" y="0"/>
                  </a:moveTo>
                  <a:cubicBezTo>
                    <a:pt x="16617" y="0"/>
                    <a:pt x="8393" y="4303"/>
                    <a:pt x="5027" y="9837"/>
                  </a:cubicBezTo>
                  <a:cubicBezTo>
                    <a:pt x="3139" y="12953"/>
                    <a:pt x="2161" y="16525"/>
                    <a:pt x="1479" y="20096"/>
                  </a:cubicBezTo>
                  <a:cubicBezTo>
                    <a:pt x="114" y="27307"/>
                    <a:pt x="0" y="35178"/>
                    <a:pt x="3617" y="41570"/>
                  </a:cubicBezTo>
                  <a:cubicBezTo>
                    <a:pt x="6418" y="46489"/>
                    <a:pt x="11980" y="50047"/>
                    <a:pt x="17443" y="50047"/>
                  </a:cubicBezTo>
                  <a:cubicBezTo>
                    <a:pt x="19079" y="50047"/>
                    <a:pt x="20706" y="49728"/>
                    <a:pt x="22247" y="49031"/>
                  </a:cubicBezTo>
                  <a:cubicBezTo>
                    <a:pt x="27593" y="46597"/>
                    <a:pt x="30300" y="40728"/>
                    <a:pt x="32597" y="35337"/>
                  </a:cubicBezTo>
                  <a:cubicBezTo>
                    <a:pt x="36578" y="25897"/>
                    <a:pt x="43129" y="9655"/>
                    <a:pt x="32324" y="2330"/>
                  </a:cubicBezTo>
                  <a:cubicBezTo>
                    <a:pt x="29947" y="709"/>
                    <a:pt x="27063" y="0"/>
                    <a:pt x="24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0"/>
          <p:cNvSpPr/>
          <p:nvPr/>
        </p:nvSpPr>
        <p:spPr>
          <a:xfrm rot="10227431">
            <a:off x="6436766" y="-2887378"/>
            <a:ext cx="3292711" cy="3815714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61" r:id="rId5"/>
    <p:sldLayoutId id="2147483662" r:id="rId6"/>
    <p:sldLayoutId id="2147483663" r:id="rId7"/>
    <p:sldLayoutId id="2147483665" r:id="rId8"/>
    <p:sldLayoutId id="2147483666" r:id="rId9"/>
    <p:sldLayoutId id="2147483674" r:id="rId10"/>
    <p:sldLayoutId id="2147483681" r:id="rId11"/>
    <p:sldLayoutId id="2147483682" r:id="rId12"/>
    <p:sldLayoutId id="214748369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54"/>
          <p:cNvGrpSpPr/>
          <p:nvPr/>
        </p:nvGrpSpPr>
        <p:grpSpPr>
          <a:xfrm rot="-534122">
            <a:off x="6519576" y="-793444"/>
            <a:ext cx="3131662" cy="3441170"/>
            <a:chOff x="2231273" y="642786"/>
            <a:chExt cx="3674076" cy="4037192"/>
          </a:xfrm>
        </p:grpSpPr>
        <p:sp>
          <p:nvSpPr>
            <p:cNvPr id="841" name="Google Shape;841;p54"/>
            <p:cNvSpPr/>
            <p:nvPr/>
          </p:nvSpPr>
          <p:spPr>
            <a:xfrm>
              <a:off x="2940324" y="1571228"/>
              <a:ext cx="2965025" cy="3108750"/>
            </a:xfrm>
            <a:custGeom>
              <a:avLst/>
              <a:gdLst/>
              <a:ahLst/>
              <a:cxnLst/>
              <a:rect l="l" t="t" r="r" b="b"/>
              <a:pathLst>
                <a:path w="118601" h="124350" extrusionOk="0">
                  <a:moveTo>
                    <a:pt x="69677" y="1"/>
                  </a:moveTo>
                  <a:cubicBezTo>
                    <a:pt x="57181" y="1"/>
                    <a:pt x="46020" y="10360"/>
                    <a:pt x="36320" y="17351"/>
                  </a:cubicBezTo>
                  <a:cubicBezTo>
                    <a:pt x="22532" y="27309"/>
                    <a:pt x="11517" y="40596"/>
                    <a:pt x="4306" y="55995"/>
                  </a:cubicBezTo>
                  <a:cubicBezTo>
                    <a:pt x="1876" y="61252"/>
                    <a:pt x="1" y="67750"/>
                    <a:pt x="3302" y="72504"/>
                  </a:cubicBezTo>
                  <a:cubicBezTo>
                    <a:pt x="5955" y="76264"/>
                    <a:pt x="10905" y="77405"/>
                    <a:pt x="15618" y="77405"/>
                  </a:cubicBezTo>
                  <a:cubicBezTo>
                    <a:pt x="16301" y="77405"/>
                    <a:pt x="16980" y="77381"/>
                    <a:pt x="17645" y="77338"/>
                  </a:cubicBezTo>
                  <a:cubicBezTo>
                    <a:pt x="20601" y="77161"/>
                    <a:pt x="23615" y="76743"/>
                    <a:pt x="26561" y="76743"/>
                  </a:cubicBezTo>
                  <a:cubicBezTo>
                    <a:pt x="28881" y="76743"/>
                    <a:pt x="31160" y="77002"/>
                    <a:pt x="33335" y="77840"/>
                  </a:cubicBezTo>
                  <a:cubicBezTo>
                    <a:pt x="40230" y="80508"/>
                    <a:pt x="43769" y="88141"/>
                    <a:pt x="45644" y="95300"/>
                  </a:cubicBezTo>
                  <a:cubicBezTo>
                    <a:pt x="47520" y="102458"/>
                    <a:pt x="48550" y="110197"/>
                    <a:pt x="53120" y="116008"/>
                  </a:cubicBezTo>
                  <a:cubicBezTo>
                    <a:pt x="57684" y="121846"/>
                    <a:pt x="64728" y="124350"/>
                    <a:pt x="72147" y="124350"/>
                  </a:cubicBezTo>
                  <a:cubicBezTo>
                    <a:pt x="79196" y="124350"/>
                    <a:pt x="86583" y="122089"/>
                    <a:pt x="92503" y="118280"/>
                  </a:cubicBezTo>
                  <a:cubicBezTo>
                    <a:pt x="108643" y="107899"/>
                    <a:pt x="117967" y="88590"/>
                    <a:pt x="118284" y="69414"/>
                  </a:cubicBezTo>
                  <a:cubicBezTo>
                    <a:pt x="118601" y="50210"/>
                    <a:pt x="110571" y="31456"/>
                    <a:pt x="98156" y="16823"/>
                  </a:cubicBezTo>
                  <a:cubicBezTo>
                    <a:pt x="91975" y="9533"/>
                    <a:pt x="84315" y="2955"/>
                    <a:pt x="75044" y="657"/>
                  </a:cubicBezTo>
                  <a:cubicBezTo>
                    <a:pt x="73229" y="207"/>
                    <a:pt x="71440" y="1"/>
                    <a:pt x="69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3083980" y="642786"/>
              <a:ext cx="2578422" cy="2502915"/>
            </a:xfrm>
            <a:custGeom>
              <a:avLst/>
              <a:gdLst/>
              <a:ahLst/>
              <a:cxnLst/>
              <a:rect l="l" t="t" r="r" b="b"/>
              <a:pathLst>
                <a:path w="79667" h="77334" extrusionOk="0">
                  <a:moveTo>
                    <a:pt x="33717" y="1"/>
                  </a:moveTo>
                  <a:cubicBezTo>
                    <a:pt x="32185" y="1"/>
                    <a:pt x="30661" y="202"/>
                    <a:pt x="29162" y="646"/>
                  </a:cubicBezTo>
                  <a:cubicBezTo>
                    <a:pt x="28792" y="752"/>
                    <a:pt x="28449" y="990"/>
                    <a:pt x="28264" y="1333"/>
                  </a:cubicBezTo>
                  <a:cubicBezTo>
                    <a:pt x="27912" y="1323"/>
                    <a:pt x="27559" y="1317"/>
                    <a:pt x="27207" y="1317"/>
                  </a:cubicBezTo>
                  <a:cubicBezTo>
                    <a:pt x="21281" y="1317"/>
                    <a:pt x="15437" y="2796"/>
                    <a:pt x="10276" y="6087"/>
                  </a:cubicBezTo>
                  <a:cubicBezTo>
                    <a:pt x="4412" y="9812"/>
                    <a:pt x="1" y="17129"/>
                    <a:pt x="3408" y="23970"/>
                  </a:cubicBezTo>
                  <a:cubicBezTo>
                    <a:pt x="7661" y="32449"/>
                    <a:pt x="18279" y="32819"/>
                    <a:pt x="26309" y="34615"/>
                  </a:cubicBezTo>
                  <a:cubicBezTo>
                    <a:pt x="36743" y="36966"/>
                    <a:pt x="45592" y="43781"/>
                    <a:pt x="50558" y="53263"/>
                  </a:cubicBezTo>
                  <a:cubicBezTo>
                    <a:pt x="52882" y="57727"/>
                    <a:pt x="53648" y="62165"/>
                    <a:pt x="54467" y="67025"/>
                  </a:cubicBezTo>
                  <a:cubicBezTo>
                    <a:pt x="55101" y="70723"/>
                    <a:pt x="56290" y="74527"/>
                    <a:pt x="59908" y="76323"/>
                  </a:cubicBezTo>
                  <a:cubicBezTo>
                    <a:pt x="61339" y="77021"/>
                    <a:pt x="62787" y="77333"/>
                    <a:pt x="64203" y="77333"/>
                  </a:cubicBezTo>
                  <a:cubicBezTo>
                    <a:pt x="69272" y="77333"/>
                    <a:pt x="73933" y="73329"/>
                    <a:pt x="75915" y="68663"/>
                  </a:cubicBezTo>
                  <a:cubicBezTo>
                    <a:pt x="79666" y="59867"/>
                    <a:pt x="77923" y="48245"/>
                    <a:pt x="75229" y="39422"/>
                  </a:cubicBezTo>
                  <a:cubicBezTo>
                    <a:pt x="71980" y="28724"/>
                    <a:pt x="65799" y="19163"/>
                    <a:pt x="57399" y="11793"/>
                  </a:cubicBezTo>
                  <a:cubicBezTo>
                    <a:pt x="51315" y="6450"/>
                    <a:pt x="42389" y="1"/>
                    <a:pt x="33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2231273" y="934219"/>
              <a:ext cx="2977327" cy="1608443"/>
            </a:xfrm>
            <a:custGeom>
              <a:avLst/>
              <a:gdLst/>
              <a:ahLst/>
              <a:cxnLst/>
              <a:rect l="l" t="t" r="r" b="b"/>
              <a:pathLst>
                <a:path w="111793" h="60394" extrusionOk="0">
                  <a:moveTo>
                    <a:pt x="8698" y="0"/>
                  </a:moveTo>
                  <a:cubicBezTo>
                    <a:pt x="4448" y="0"/>
                    <a:pt x="1" y="4800"/>
                    <a:pt x="575" y="10353"/>
                  </a:cubicBezTo>
                  <a:cubicBezTo>
                    <a:pt x="971" y="13972"/>
                    <a:pt x="3137" y="17722"/>
                    <a:pt x="6254" y="19413"/>
                  </a:cubicBezTo>
                  <a:cubicBezTo>
                    <a:pt x="7568" y="20126"/>
                    <a:pt x="9180" y="20254"/>
                    <a:pt x="10807" y="20254"/>
                  </a:cubicBezTo>
                  <a:cubicBezTo>
                    <a:pt x="11718" y="20254"/>
                    <a:pt x="12633" y="20214"/>
                    <a:pt x="13504" y="20214"/>
                  </a:cubicBezTo>
                  <a:cubicBezTo>
                    <a:pt x="15113" y="20214"/>
                    <a:pt x="16569" y="20350"/>
                    <a:pt x="17560" y="21130"/>
                  </a:cubicBezTo>
                  <a:cubicBezTo>
                    <a:pt x="20888" y="23798"/>
                    <a:pt x="14020" y="32884"/>
                    <a:pt x="21522" y="37137"/>
                  </a:cubicBezTo>
                  <a:cubicBezTo>
                    <a:pt x="22579" y="37730"/>
                    <a:pt x="23568" y="37941"/>
                    <a:pt x="24512" y="37941"/>
                  </a:cubicBezTo>
                  <a:cubicBezTo>
                    <a:pt x="26858" y="37941"/>
                    <a:pt x="28923" y="36634"/>
                    <a:pt x="31063" y="36634"/>
                  </a:cubicBezTo>
                  <a:cubicBezTo>
                    <a:pt x="31437" y="36634"/>
                    <a:pt x="31813" y="36673"/>
                    <a:pt x="32193" y="36767"/>
                  </a:cubicBezTo>
                  <a:cubicBezTo>
                    <a:pt x="39695" y="38590"/>
                    <a:pt x="34993" y="43106"/>
                    <a:pt x="36868" y="48284"/>
                  </a:cubicBezTo>
                  <a:cubicBezTo>
                    <a:pt x="38347" y="52451"/>
                    <a:pt x="41622" y="54331"/>
                    <a:pt x="45210" y="54331"/>
                  </a:cubicBezTo>
                  <a:cubicBezTo>
                    <a:pt x="47262" y="54331"/>
                    <a:pt x="49417" y="53716"/>
                    <a:pt x="51396" y="52563"/>
                  </a:cubicBezTo>
                  <a:cubicBezTo>
                    <a:pt x="55381" y="50242"/>
                    <a:pt x="57622" y="46755"/>
                    <a:pt x="59930" y="46755"/>
                  </a:cubicBezTo>
                  <a:cubicBezTo>
                    <a:pt x="61248" y="46755"/>
                    <a:pt x="62587" y="47892"/>
                    <a:pt x="64286" y="51031"/>
                  </a:cubicBezTo>
                  <a:cubicBezTo>
                    <a:pt x="66056" y="54280"/>
                    <a:pt x="67694" y="57925"/>
                    <a:pt x="71947" y="59642"/>
                  </a:cubicBezTo>
                  <a:cubicBezTo>
                    <a:pt x="73154" y="60141"/>
                    <a:pt x="74434" y="60393"/>
                    <a:pt x="75714" y="60393"/>
                  </a:cubicBezTo>
                  <a:cubicBezTo>
                    <a:pt x="76871" y="60393"/>
                    <a:pt x="78028" y="60188"/>
                    <a:pt x="79131" y="59774"/>
                  </a:cubicBezTo>
                  <a:cubicBezTo>
                    <a:pt x="83410" y="58110"/>
                    <a:pt x="83226" y="53091"/>
                    <a:pt x="86263" y="51295"/>
                  </a:cubicBezTo>
                  <a:cubicBezTo>
                    <a:pt x="87089" y="50807"/>
                    <a:pt x="87903" y="50603"/>
                    <a:pt x="88716" y="50603"/>
                  </a:cubicBezTo>
                  <a:cubicBezTo>
                    <a:pt x="92980" y="50603"/>
                    <a:pt x="97213" y="56233"/>
                    <a:pt x="102836" y="56233"/>
                  </a:cubicBezTo>
                  <a:cubicBezTo>
                    <a:pt x="104275" y="56233"/>
                    <a:pt x="105804" y="55865"/>
                    <a:pt x="107447" y="54940"/>
                  </a:cubicBezTo>
                  <a:cubicBezTo>
                    <a:pt x="111792" y="52508"/>
                    <a:pt x="110353" y="47395"/>
                    <a:pt x="105262" y="47395"/>
                  </a:cubicBezTo>
                  <a:cubicBezTo>
                    <a:pt x="104658" y="47395"/>
                    <a:pt x="104003" y="47466"/>
                    <a:pt x="103300" y="47623"/>
                  </a:cubicBezTo>
                  <a:cubicBezTo>
                    <a:pt x="103062" y="47676"/>
                    <a:pt x="102823" y="47701"/>
                    <a:pt x="102581" y="47701"/>
                  </a:cubicBezTo>
                  <a:cubicBezTo>
                    <a:pt x="97946" y="47701"/>
                    <a:pt x="92740" y="38516"/>
                    <a:pt x="87692" y="38516"/>
                  </a:cubicBezTo>
                  <a:cubicBezTo>
                    <a:pt x="87436" y="38516"/>
                    <a:pt x="87179" y="38540"/>
                    <a:pt x="86924" y="38590"/>
                  </a:cubicBezTo>
                  <a:cubicBezTo>
                    <a:pt x="81086" y="39752"/>
                    <a:pt x="81667" y="46699"/>
                    <a:pt x="78075" y="48231"/>
                  </a:cubicBezTo>
                  <a:cubicBezTo>
                    <a:pt x="77543" y="48459"/>
                    <a:pt x="77028" y="48564"/>
                    <a:pt x="76527" y="48564"/>
                  </a:cubicBezTo>
                  <a:cubicBezTo>
                    <a:pt x="71231" y="48564"/>
                    <a:pt x="67466" y="36883"/>
                    <a:pt x="61143" y="36160"/>
                  </a:cubicBezTo>
                  <a:cubicBezTo>
                    <a:pt x="60981" y="36141"/>
                    <a:pt x="60814" y="36131"/>
                    <a:pt x="60644" y="36131"/>
                  </a:cubicBezTo>
                  <a:cubicBezTo>
                    <a:pt x="56178" y="36131"/>
                    <a:pt x="49201" y="42428"/>
                    <a:pt x="47310" y="42428"/>
                  </a:cubicBezTo>
                  <a:cubicBezTo>
                    <a:pt x="47270" y="42428"/>
                    <a:pt x="47232" y="42426"/>
                    <a:pt x="47196" y="42420"/>
                  </a:cubicBezTo>
                  <a:cubicBezTo>
                    <a:pt x="43525" y="41759"/>
                    <a:pt x="47910" y="32145"/>
                    <a:pt x="43049" y="28209"/>
                  </a:cubicBezTo>
                  <a:cubicBezTo>
                    <a:pt x="41560" y="27001"/>
                    <a:pt x="39828" y="26643"/>
                    <a:pt x="38073" y="26643"/>
                  </a:cubicBezTo>
                  <a:cubicBezTo>
                    <a:pt x="35513" y="26643"/>
                    <a:pt x="32902" y="27405"/>
                    <a:pt x="30918" y="27405"/>
                  </a:cubicBezTo>
                  <a:cubicBezTo>
                    <a:pt x="29295" y="27405"/>
                    <a:pt x="28091" y="26895"/>
                    <a:pt x="27676" y="25039"/>
                  </a:cubicBezTo>
                  <a:cubicBezTo>
                    <a:pt x="26725" y="20786"/>
                    <a:pt x="32246" y="16455"/>
                    <a:pt x="27888" y="11806"/>
                  </a:cubicBezTo>
                  <a:cubicBezTo>
                    <a:pt x="26918" y="10783"/>
                    <a:pt x="24323" y="9360"/>
                    <a:pt x="21315" y="9360"/>
                  </a:cubicBezTo>
                  <a:cubicBezTo>
                    <a:pt x="19816" y="9360"/>
                    <a:pt x="18216" y="9713"/>
                    <a:pt x="16661" y="10643"/>
                  </a:cubicBezTo>
                  <a:cubicBezTo>
                    <a:pt x="15545" y="11179"/>
                    <a:pt x="14670" y="11412"/>
                    <a:pt x="13987" y="11412"/>
                  </a:cubicBezTo>
                  <a:cubicBezTo>
                    <a:pt x="9614" y="11412"/>
                    <a:pt x="13131" y="1856"/>
                    <a:pt x="11669" y="897"/>
                  </a:cubicBezTo>
                  <a:cubicBezTo>
                    <a:pt x="10739" y="280"/>
                    <a:pt x="9725" y="0"/>
                    <a:pt x="8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54"/>
          <p:cNvGrpSpPr/>
          <p:nvPr/>
        </p:nvGrpSpPr>
        <p:grpSpPr>
          <a:xfrm rot="-8789021">
            <a:off x="-554352" y="3657626"/>
            <a:ext cx="2190240" cy="1937759"/>
            <a:chOff x="1749700" y="889800"/>
            <a:chExt cx="4276500" cy="3783525"/>
          </a:xfrm>
        </p:grpSpPr>
        <p:sp>
          <p:nvSpPr>
            <p:cNvPr id="845" name="Google Shape;845;p54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4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4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4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4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4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4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4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4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4"/>
          <p:cNvGrpSpPr/>
          <p:nvPr/>
        </p:nvGrpSpPr>
        <p:grpSpPr>
          <a:xfrm flipH="1">
            <a:off x="7534641" y="4793331"/>
            <a:ext cx="530121" cy="442999"/>
            <a:chOff x="3923575" y="2588450"/>
            <a:chExt cx="701125" cy="585900"/>
          </a:xfrm>
        </p:grpSpPr>
        <p:sp>
          <p:nvSpPr>
            <p:cNvPr id="895" name="Google Shape;895;p54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4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4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54"/>
          <p:cNvSpPr/>
          <p:nvPr/>
        </p:nvSpPr>
        <p:spPr>
          <a:xfrm rot="4341006">
            <a:off x="-47725" y="-637160"/>
            <a:ext cx="1868480" cy="237707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C4CA83B-3711-4967-A394-B3DFE4BEBA71}"/>
              </a:ext>
            </a:extLst>
          </p:cNvPr>
          <p:cNvSpPr txBox="1"/>
          <p:nvPr/>
        </p:nvSpPr>
        <p:spPr>
          <a:xfrm>
            <a:off x="2564078" y="2938035"/>
            <a:ext cx="401584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Montserrat" panose="00000500000000000000" pitchFamily="2" charset="-52"/>
              </a:rPr>
              <a:t>Выполнили ст. гр. БИФ-22-01 и БИФ-21-01</a:t>
            </a:r>
          </a:p>
          <a:p>
            <a:pPr algn="ctr"/>
            <a:r>
              <a:rPr lang="ru-RU" dirty="0" err="1">
                <a:latin typeface="Montserrat" panose="00000500000000000000" pitchFamily="2" charset="-52"/>
              </a:rPr>
              <a:t>Болелый</a:t>
            </a:r>
            <a:r>
              <a:rPr lang="ru-RU" dirty="0">
                <a:latin typeface="Montserrat" panose="00000500000000000000" pitchFamily="2" charset="-52"/>
              </a:rPr>
              <a:t> Артём Владимирович</a:t>
            </a: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Давыдова Ирина Александровна</a:t>
            </a: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Чегнёва София Николаевна</a:t>
            </a: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Чуданова Екатерина Евгеньевна</a:t>
            </a:r>
          </a:p>
          <a:p>
            <a:pPr algn="ctr"/>
            <a:endParaRPr lang="ru-RU" dirty="0">
              <a:latin typeface="Montserrat" panose="00000500000000000000" pitchFamily="2" charset="-52"/>
            </a:endParaRP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Под кураторством ст. гр. МЭК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100-23</a:t>
            </a: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Шапошникова </a:t>
            </a:r>
            <a:r>
              <a:rPr lang="ru-RU" dirty="0" err="1">
                <a:latin typeface="Montserrat" panose="00000500000000000000" pitchFamily="2" charset="-52"/>
              </a:rPr>
              <a:t>Альфина</a:t>
            </a:r>
            <a:r>
              <a:rPr lang="ru-RU" dirty="0">
                <a:latin typeface="Montserrat" panose="00000500000000000000" pitchFamily="2" charset="-52"/>
              </a:rPr>
              <a:t> Ильдаровна</a:t>
            </a:r>
          </a:p>
        </p:txBody>
      </p:sp>
      <p:sp>
        <p:nvSpPr>
          <p:cNvPr id="838" name="Google Shape;838;p54"/>
          <p:cNvSpPr txBox="1">
            <a:spLocks noGrp="1"/>
          </p:cNvSpPr>
          <p:nvPr>
            <p:ph type="ctrTitle"/>
          </p:nvPr>
        </p:nvSpPr>
        <p:spPr>
          <a:xfrm>
            <a:off x="1582036" y="572986"/>
            <a:ext cx="586811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dirty="0"/>
              <a:t>Презентация платформы оценки компетенций</a:t>
            </a:r>
            <a:endParaRPr sz="4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61"/>
          <p:cNvSpPr/>
          <p:nvPr/>
        </p:nvSpPr>
        <p:spPr>
          <a:xfrm rot="4142370">
            <a:off x="-2726646" y="2355259"/>
            <a:ext cx="6879739" cy="5620826"/>
          </a:xfrm>
          <a:custGeom>
            <a:avLst/>
            <a:gdLst/>
            <a:ahLst/>
            <a:cxnLst/>
            <a:rect l="l" t="t" r="r" b="b"/>
            <a:pathLst>
              <a:path w="139239" h="113776" extrusionOk="0">
                <a:moveTo>
                  <a:pt x="73529" y="1"/>
                </a:moveTo>
                <a:cubicBezTo>
                  <a:pt x="72268" y="1"/>
                  <a:pt x="71006" y="19"/>
                  <a:pt x="69744" y="59"/>
                </a:cubicBezTo>
                <a:lnTo>
                  <a:pt x="69426" y="104"/>
                </a:lnTo>
                <a:cubicBezTo>
                  <a:pt x="47065" y="3880"/>
                  <a:pt x="27480" y="17301"/>
                  <a:pt x="15924" y="36819"/>
                </a:cubicBezTo>
                <a:lnTo>
                  <a:pt x="2139" y="60044"/>
                </a:lnTo>
                <a:cubicBezTo>
                  <a:pt x="1" y="61955"/>
                  <a:pt x="23" y="65344"/>
                  <a:pt x="2230" y="67209"/>
                </a:cubicBezTo>
                <a:lnTo>
                  <a:pt x="2275" y="67232"/>
                </a:lnTo>
                <a:cubicBezTo>
                  <a:pt x="13945" y="77082"/>
                  <a:pt x="7439" y="92573"/>
                  <a:pt x="18517" y="103082"/>
                </a:cubicBezTo>
                <a:cubicBezTo>
                  <a:pt x="24932" y="109133"/>
                  <a:pt x="50568" y="108451"/>
                  <a:pt x="58507" y="112318"/>
                </a:cubicBezTo>
                <a:cubicBezTo>
                  <a:pt x="59940" y="113023"/>
                  <a:pt x="61464" y="113637"/>
                  <a:pt x="63079" y="113751"/>
                </a:cubicBezTo>
                <a:cubicBezTo>
                  <a:pt x="63296" y="113767"/>
                  <a:pt x="63511" y="113775"/>
                  <a:pt x="63725" y="113775"/>
                </a:cubicBezTo>
                <a:cubicBezTo>
                  <a:pt x="67381" y="113775"/>
                  <a:pt x="70691" y="111458"/>
                  <a:pt x="73657" y="109201"/>
                </a:cubicBezTo>
                <a:cubicBezTo>
                  <a:pt x="80959" y="103674"/>
                  <a:pt x="88261" y="98032"/>
                  <a:pt x="96473" y="93960"/>
                </a:cubicBezTo>
                <a:cubicBezTo>
                  <a:pt x="104321" y="90071"/>
                  <a:pt x="113010" y="87591"/>
                  <a:pt x="119743" y="82018"/>
                </a:cubicBezTo>
                <a:cubicBezTo>
                  <a:pt x="125499" y="77241"/>
                  <a:pt x="129366" y="70531"/>
                  <a:pt x="132300" y="63638"/>
                </a:cubicBezTo>
                <a:cubicBezTo>
                  <a:pt x="132346" y="63547"/>
                  <a:pt x="132391" y="63456"/>
                  <a:pt x="132437" y="63365"/>
                </a:cubicBezTo>
                <a:cubicBezTo>
                  <a:pt x="139238" y="47305"/>
                  <a:pt x="136008" y="28743"/>
                  <a:pt x="124361" y="15755"/>
                </a:cubicBezTo>
                <a:lnTo>
                  <a:pt x="122792" y="14003"/>
                </a:lnTo>
                <a:cubicBezTo>
                  <a:pt x="116400" y="6906"/>
                  <a:pt x="107596" y="2447"/>
                  <a:pt x="98088" y="1560"/>
                </a:cubicBezTo>
                <a:lnTo>
                  <a:pt x="97951" y="1537"/>
                </a:lnTo>
                <a:cubicBezTo>
                  <a:pt x="89835" y="769"/>
                  <a:pt x="81684" y="1"/>
                  <a:pt x="7352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61"/>
          <p:cNvSpPr/>
          <p:nvPr/>
        </p:nvSpPr>
        <p:spPr>
          <a:xfrm rot="-3600021">
            <a:off x="-754255" y="-323198"/>
            <a:ext cx="3193899" cy="1725410"/>
          </a:xfrm>
          <a:custGeom>
            <a:avLst/>
            <a:gdLst/>
            <a:ahLst/>
            <a:cxnLst/>
            <a:rect l="l" t="t" r="r" b="b"/>
            <a:pathLst>
              <a:path w="172176" h="93013" extrusionOk="0">
                <a:moveTo>
                  <a:pt x="13424" y="1"/>
                </a:moveTo>
                <a:cubicBezTo>
                  <a:pt x="6875" y="1"/>
                  <a:pt x="1" y="7379"/>
                  <a:pt x="918" y="15924"/>
                </a:cubicBezTo>
                <a:cubicBezTo>
                  <a:pt x="1532" y="21520"/>
                  <a:pt x="4876" y="27298"/>
                  <a:pt x="9653" y="29891"/>
                </a:cubicBezTo>
                <a:cubicBezTo>
                  <a:pt x="11675" y="30994"/>
                  <a:pt x="14155" y="31195"/>
                  <a:pt x="16658" y="31195"/>
                </a:cubicBezTo>
                <a:cubicBezTo>
                  <a:pt x="18084" y="31195"/>
                  <a:pt x="19518" y="31130"/>
                  <a:pt x="20878" y="31130"/>
                </a:cubicBezTo>
                <a:cubicBezTo>
                  <a:pt x="23334" y="31130"/>
                  <a:pt x="25551" y="31341"/>
                  <a:pt x="27055" y="32530"/>
                </a:cubicBezTo>
                <a:cubicBezTo>
                  <a:pt x="32196" y="36647"/>
                  <a:pt x="21641" y="50637"/>
                  <a:pt x="33174" y="57166"/>
                </a:cubicBezTo>
                <a:cubicBezTo>
                  <a:pt x="34809" y="58091"/>
                  <a:pt x="36338" y="58421"/>
                  <a:pt x="37796" y="58421"/>
                </a:cubicBezTo>
                <a:cubicBezTo>
                  <a:pt x="41411" y="58421"/>
                  <a:pt x="44594" y="56394"/>
                  <a:pt x="47908" y="56394"/>
                </a:cubicBezTo>
                <a:cubicBezTo>
                  <a:pt x="48482" y="56394"/>
                  <a:pt x="49059" y="56455"/>
                  <a:pt x="49643" y="56597"/>
                </a:cubicBezTo>
                <a:cubicBezTo>
                  <a:pt x="61199" y="59418"/>
                  <a:pt x="53942" y="66356"/>
                  <a:pt x="56808" y="74363"/>
                </a:cubicBezTo>
                <a:cubicBezTo>
                  <a:pt x="59096" y="80762"/>
                  <a:pt x="64139" y="83660"/>
                  <a:pt x="69661" y="83660"/>
                </a:cubicBezTo>
                <a:cubicBezTo>
                  <a:pt x="72816" y="83660"/>
                  <a:pt x="76126" y="82715"/>
                  <a:pt x="79169" y="80937"/>
                </a:cubicBezTo>
                <a:cubicBezTo>
                  <a:pt x="85309" y="77360"/>
                  <a:pt x="88766" y="71995"/>
                  <a:pt x="92323" y="71995"/>
                </a:cubicBezTo>
                <a:cubicBezTo>
                  <a:pt x="94353" y="71995"/>
                  <a:pt x="96416" y="73743"/>
                  <a:pt x="99028" y="78571"/>
                </a:cubicBezTo>
                <a:cubicBezTo>
                  <a:pt x="101757" y="83598"/>
                  <a:pt x="104282" y="89194"/>
                  <a:pt x="110856" y="91856"/>
                </a:cubicBezTo>
                <a:cubicBezTo>
                  <a:pt x="112729" y="92609"/>
                  <a:pt x="114750" y="93012"/>
                  <a:pt x="116765" y="93012"/>
                </a:cubicBezTo>
                <a:cubicBezTo>
                  <a:pt x="118520" y="93012"/>
                  <a:pt x="120270" y="92706"/>
                  <a:pt x="121912" y="92060"/>
                </a:cubicBezTo>
                <a:cubicBezTo>
                  <a:pt x="128486" y="89467"/>
                  <a:pt x="128213" y="81733"/>
                  <a:pt x="132876" y="79003"/>
                </a:cubicBezTo>
                <a:cubicBezTo>
                  <a:pt x="134160" y="78244"/>
                  <a:pt x="135425" y="77925"/>
                  <a:pt x="136686" y="77925"/>
                </a:cubicBezTo>
                <a:cubicBezTo>
                  <a:pt x="143268" y="77925"/>
                  <a:pt x="149760" y="86601"/>
                  <a:pt x="158416" y="86601"/>
                </a:cubicBezTo>
                <a:cubicBezTo>
                  <a:pt x="160623" y="86601"/>
                  <a:pt x="162970" y="86037"/>
                  <a:pt x="165496" y="84622"/>
                </a:cubicBezTo>
                <a:cubicBezTo>
                  <a:pt x="172175" y="80875"/>
                  <a:pt x="169959" y="72972"/>
                  <a:pt x="162077" y="72972"/>
                </a:cubicBezTo>
                <a:cubicBezTo>
                  <a:pt x="161155" y="72972"/>
                  <a:pt x="160154" y="73080"/>
                  <a:pt x="159081" y="73316"/>
                </a:cubicBezTo>
                <a:cubicBezTo>
                  <a:pt x="158715" y="73397"/>
                  <a:pt x="158347" y="73435"/>
                  <a:pt x="157976" y="73435"/>
                </a:cubicBezTo>
                <a:cubicBezTo>
                  <a:pt x="150852" y="73435"/>
                  <a:pt x="142851" y="59325"/>
                  <a:pt x="135074" y="59325"/>
                </a:cubicBezTo>
                <a:cubicBezTo>
                  <a:pt x="134675" y="59325"/>
                  <a:pt x="134275" y="59362"/>
                  <a:pt x="133877" y="59440"/>
                </a:cubicBezTo>
                <a:cubicBezTo>
                  <a:pt x="124869" y="61192"/>
                  <a:pt x="125779" y="71906"/>
                  <a:pt x="120251" y="74295"/>
                </a:cubicBezTo>
                <a:cubicBezTo>
                  <a:pt x="119428" y="74650"/>
                  <a:pt x="118631" y="74813"/>
                  <a:pt x="117855" y="74813"/>
                </a:cubicBezTo>
                <a:cubicBezTo>
                  <a:pt x="109695" y="74813"/>
                  <a:pt x="103883" y="56807"/>
                  <a:pt x="94183" y="55664"/>
                </a:cubicBezTo>
                <a:cubicBezTo>
                  <a:pt x="93938" y="55636"/>
                  <a:pt x="93686" y="55623"/>
                  <a:pt x="93430" y="55623"/>
                </a:cubicBezTo>
                <a:cubicBezTo>
                  <a:pt x="86556" y="55623"/>
                  <a:pt x="75789" y="65324"/>
                  <a:pt x="72873" y="65324"/>
                </a:cubicBezTo>
                <a:cubicBezTo>
                  <a:pt x="72806" y="65324"/>
                  <a:pt x="72744" y="65319"/>
                  <a:pt x="72686" y="65309"/>
                </a:cubicBezTo>
                <a:cubicBezTo>
                  <a:pt x="67022" y="64308"/>
                  <a:pt x="73824" y="49522"/>
                  <a:pt x="66294" y="43449"/>
                </a:cubicBezTo>
                <a:cubicBezTo>
                  <a:pt x="63998" y="41595"/>
                  <a:pt x="61334" y="41044"/>
                  <a:pt x="58636" y="41044"/>
                </a:cubicBezTo>
                <a:cubicBezTo>
                  <a:pt x="54692" y="41044"/>
                  <a:pt x="50674" y="42220"/>
                  <a:pt x="47621" y="42220"/>
                </a:cubicBezTo>
                <a:cubicBezTo>
                  <a:pt x="45126" y="42220"/>
                  <a:pt x="43276" y="41435"/>
                  <a:pt x="42637" y="38581"/>
                </a:cubicBezTo>
                <a:cubicBezTo>
                  <a:pt x="41181" y="32007"/>
                  <a:pt x="49643" y="25342"/>
                  <a:pt x="42955" y="18199"/>
                </a:cubicBezTo>
                <a:cubicBezTo>
                  <a:pt x="41467" y="16620"/>
                  <a:pt x="37463" y="14421"/>
                  <a:pt x="32834" y="14421"/>
                </a:cubicBezTo>
                <a:cubicBezTo>
                  <a:pt x="30530" y="14421"/>
                  <a:pt x="28071" y="14966"/>
                  <a:pt x="25690" y="16402"/>
                </a:cubicBezTo>
                <a:cubicBezTo>
                  <a:pt x="23977" y="17225"/>
                  <a:pt x="22634" y="17583"/>
                  <a:pt x="21586" y="17583"/>
                </a:cubicBezTo>
                <a:cubicBezTo>
                  <a:pt x="14867" y="17583"/>
                  <a:pt x="20261" y="2862"/>
                  <a:pt x="17978" y="1366"/>
                </a:cubicBezTo>
                <a:cubicBezTo>
                  <a:pt x="16554" y="427"/>
                  <a:pt x="14999" y="1"/>
                  <a:pt x="1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"/>
          <p:cNvSpPr/>
          <p:nvPr/>
        </p:nvSpPr>
        <p:spPr>
          <a:xfrm rot="9000560">
            <a:off x="3193915" y="-2568161"/>
            <a:ext cx="3292767" cy="3815585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61"/>
          <p:cNvSpPr/>
          <p:nvPr/>
        </p:nvSpPr>
        <p:spPr>
          <a:xfrm flipH="1">
            <a:off x="4774460" y="4690153"/>
            <a:ext cx="2874141" cy="2253974"/>
          </a:xfrm>
          <a:custGeom>
            <a:avLst/>
            <a:gdLst/>
            <a:ahLst/>
            <a:cxnLst/>
            <a:rect l="l" t="t" r="r" b="b"/>
            <a:pathLst>
              <a:path w="116362" h="91254" extrusionOk="0">
                <a:moveTo>
                  <a:pt x="76003" y="1"/>
                </a:moveTo>
                <a:cubicBezTo>
                  <a:pt x="75144" y="1"/>
                  <a:pt x="74284" y="39"/>
                  <a:pt x="73425" y="120"/>
                </a:cubicBezTo>
                <a:cubicBezTo>
                  <a:pt x="66074" y="798"/>
                  <a:pt x="59402" y="4514"/>
                  <a:pt x="52377" y="6874"/>
                </a:cubicBezTo>
                <a:cubicBezTo>
                  <a:pt x="45053" y="9342"/>
                  <a:pt x="37296" y="10346"/>
                  <a:pt x="29647" y="11404"/>
                </a:cubicBezTo>
                <a:cubicBezTo>
                  <a:pt x="26365" y="11865"/>
                  <a:pt x="22757" y="12489"/>
                  <a:pt x="20587" y="15011"/>
                </a:cubicBezTo>
                <a:cubicBezTo>
                  <a:pt x="19746" y="16096"/>
                  <a:pt x="19123" y="17317"/>
                  <a:pt x="18716" y="18619"/>
                </a:cubicBezTo>
                <a:cubicBezTo>
                  <a:pt x="16275" y="25671"/>
                  <a:pt x="543" y="40589"/>
                  <a:pt x="353" y="48048"/>
                </a:cubicBezTo>
                <a:cubicBezTo>
                  <a:pt x="0" y="60959"/>
                  <a:pt x="13155" y="66329"/>
                  <a:pt x="12043" y="79213"/>
                </a:cubicBezTo>
                <a:lnTo>
                  <a:pt x="12043" y="79240"/>
                </a:lnTo>
                <a:cubicBezTo>
                  <a:pt x="11859" y="81578"/>
                  <a:pt x="13710" y="83559"/>
                  <a:pt x="16044" y="83559"/>
                </a:cubicBezTo>
                <a:cubicBezTo>
                  <a:pt x="16121" y="83559"/>
                  <a:pt x="16197" y="83557"/>
                  <a:pt x="16275" y="83553"/>
                </a:cubicBezTo>
                <a:lnTo>
                  <a:pt x="38408" y="89222"/>
                </a:lnTo>
                <a:cubicBezTo>
                  <a:pt x="43731" y="90584"/>
                  <a:pt x="49152" y="91253"/>
                  <a:pt x="54545" y="91253"/>
                </a:cubicBezTo>
                <a:cubicBezTo>
                  <a:pt x="67952" y="91253"/>
                  <a:pt x="81189" y="87116"/>
                  <a:pt x="92330" y="79186"/>
                </a:cubicBezTo>
                <a:lnTo>
                  <a:pt x="92547" y="79023"/>
                </a:lnTo>
                <a:cubicBezTo>
                  <a:pt x="98351" y="73571"/>
                  <a:pt x="103451" y="67414"/>
                  <a:pt x="108523" y="61284"/>
                </a:cubicBezTo>
                <a:lnTo>
                  <a:pt x="108604" y="61176"/>
                </a:lnTo>
                <a:cubicBezTo>
                  <a:pt x="113758" y="54965"/>
                  <a:pt x="116362" y="47017"/>
                  <a:pt x="115928" y="38961"/>
                </a:cubicBezTo>
                <a:lnTo>
                  <a:pt x="115819" y="36981"/>
                </a:lnTo>
                <a:cubicBezTo>
                  <a:pt x="115060" y="22253"/>
                  <a:pt x="105838" y="9261"/>
                  <a:pt x="92194" y="3701"/>
                </a:cubicBezTo>
                <a:lnTo>
                  <a:pt x="91923" y="3592"/>
                </a:lnTo>
                <a:cubicBezTo>
                  <a:pt x="86861" y="1553"/>
                  <a:pt x="81456" y="1"/>
                  <a:pt x="760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1"/>
          <p:cNvSpPr/>
          <p:nvPr/>
        </p:nvSpPr>
        <p:spPr>
          <a:xfrm rot="-2837505" flipH="1">
            <a:off x="7113552" y="4096185"/>
            <a:ext cx="4126342" cy="1079362"/>
          </a:xfrm>
          <a:custGeom>
            <a:avLst/>
            <a:gdLst/>
            <a:ahLst/>
            <a:cxnLst/>
            <a:rect l="l" t="t" r="r" b="b"/>
            <a:pathLst>
              <a:path w="82675" h="21626" extrusionOk="0">
                <a:moveTo>
                  <a:pt x="51100" y="1"/>
                </a:moveTo>
                <a:cubicBezTo>
                  <a:pt x="49331" y="1"/>
                  <a:pt x="47612" y="84"/>
                  <a:pt x="45978" y="239"/>
                </a:cubicBezTo>
                <a:cubicBezTo>
                  <a:pt x="37786" y="999"/>
                  <a:pt x="29839" y="3657"/>
                  <a:pt x="22461" y="7156"/>
                </a:cubicBezTo>
                <a:cubicBezTo>
                  <a:pt x="15002" y="10682"/>
                  <a:pt x="7191" y="14940"/>
                  <a:pt x="762" y="20121"/>
                </a:cubicBezTo>
                <a:cubicBezTo>
                  <a:pt x="0" y="20614"/>
                  <a:pt x="497" y="21625"/>
                  <a:pt x="1213" y="21625"/>
                </a:cubicBezTo>
                <a:cubicBezTo>
                  <a:pt x="1364" y="21625"/>
                  <a:pt x="1524" y="21581"/>
                  <a:pt x="1684" y="21477"/>
                </a:cubicBezTo>
                <a:cubicBezTo>
                  <a:pt x="8899" y="17381"/>
                  <a:pt x="15518" y="12445"/>
                  <a:pt x="23058" y="8864"/>
                </a:cubicBezTo>
                <a:cubicBezTo>
                  <a:pt x="29920" y="5610"/>
                  <a:pt x="37244" y="3087"/>
                  <a:pt x="44784" y="2192"/>
                </a:cubicBezTo>
                <a:cubicBezTo>
                  <a:pt x="46849" y="1930"/>
                  <a:pt x="48924" y="1799"/>
                  <a:pt x="50997" y="1799"/>
                </a:cubicBezTo>
                <a:cubicBezTo>
                  <a:pt x="55570" y="1799"/>
                  <a:pt x="60134" y="2433"/>
                  <a:pt x="64558" y="3684"/>
                </a:cubicBezTo>
                <a:cubicBezTo>
                  <a:pt x="71311" y="5637"/>
                  <a:pt x="76492" y="9461"/>
                  <a:pt x="81944" y="13692"/>
                </a:cubicBezTo>
                <a:cubicBezTo>
                  <a:pt x="82018" y="13754"/>
                  <a:pt x="82099" y="13781"/>
                  <a:pt x="82178" y="13781"/>
                </a:cubicBezTo>
                <a:cubicBezTo>
                  <a:pt x="82443" y="13781"/>
                  <a:pt x="82675" y="13476"/>
                  <a:pt x="82486" y="13204"/>
                </a:cubicBezTo>
                <a:cubicBezTo>
                  <a:pt x="76210" y="3496"/>
                  <a:pt x="62599" y="1"/>
                  <a:pt x="511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61"/>
          <p:cNvGrpSpPr/>
          <p:nvPr/>
        </p:nvGrpSpPr>
        <p:grpSpPr>
          <a:xfrm rot="-4500040">
            <a:off x="7941125" y="21271"/>
            <a:ext cx="1237347" cy="1555143"/>
            <a:chOff x="8112943" y="2396104"/>
            <a:chExt cx="1237384" cy="1555190"/>
          </a:xfrm>
        </p:grpSpPr>
        <p:sp>
          <p:nvSpPr>
            <p:cNvPr id="1632" name="Google Shape;1632;p61"/>
            <p:cNvSpPr/>
            <p:nvPr/>
          </p:nvSpPr>
          <p:spPr>
            <a:xfrm rot="-1639023" flipH="1">
              <a:off x="8189750" y="3205009"/>
              <a:ext cx="937462" cy="562545"/>
            </a:xfrm>
            <a:custGeom>
              <a:avLst/>
              <a:gdLst/>
              <a:ahLst/>
              <a:cxnLst/>
              <a:rect l="l" t="t" r="r" b="b"/>
              <a:pathLst>
                <a:path w="13860" h="8317" extrusionOk="0">
                  <a:moveTo>
                    <a:pt x="2551" y="0"/>
                  </a:moveTo>
                  <a:cubicBezTo>
                    <a:pt x="1693" y="0"/>
                    <a:pt x="832" y="618"/>
                    <a:pt x="461" y="1446"/>
                  </a:cubicBezTo>
                  <a:cubicBezTo>
                    <a:pt x="0" y="2450"/>
                    <a:pt x="136" y="3616"/>
                    <a:pt x="461" y="4674"/>
                  </a:cubicBezTo>
                  <a:cubicBezTo>
                    <a:pt x="570" y="5189"/>
                    <a:pt x="814" y="5651"/>
                    <a:pt x="1167" y="6030"/>
                  </a:cubicBezTo>
                  <a:cubicBezTo>
                    <a:pt x="1601" y="6383"/>
                    <a:pt x="2089" y="6654"/>
                    <a:pt x="2658" y="6763"/>
                  </a:cubicBezTo>
                  <a:cubicBezTo>
                    <a:pt x="5235" y="7603"/>
                    <a:pt x="7893" y="8119"/>
                    <a:pt x="10606" y="8309"/>
                  </a:cubicBezTo>
                  <a:cubicBezTo>
                    <a:pt x="10705" y="8314"/>
                    <a:pt x="10802" y="8317"/>
                    <a:pt x="10895" y="8317"/>
                  </a:cubicBezTo>
                  <a:cubicBezTo>
                    <a:pt x="13610" y="8317"/>
                    <a:pt x="13860" y="6085"/>
                    <a:pt x="11474" y="4511"/>
                  </a:cubicBezTo>
                  <a:cubicBezTo>
                    <a:pt x="10389" y="3779"/>
                    <a:pt x="9114" y="3426"/>
                    <a:pt x="7921" y="2938"/>
                  </a:cubicBezTo>
                  <a:cubicBezTo>
                    <a:pt x="6564" y="2396"/>
                    <a:pt x="5262" y="1636"/>
                    <a:pt x="4123" y="741"/>
                  </a:cubicBezTo>
                  <a:cubicBezTo>
                    <a:pt x="3825" y="470"/>
                    <a:pt x="3526" y="280"/>
                    <a:pt x="3174" y="117"/>
                  </a:cubicBezTo>
                  <a:cubicBezTo>
                    <a:pt x="2971" y="37"/>
                    <a:pt x="2761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1"/>
            <p:cNvSpPr/>
            <p:nvPr/>
          </p:nvSpPr>
          <p:spPr>
            <a:xfrm rot="-1639023" flipH="1">
              <a:off x="8799712" y="2487123"/>
              <a:ext cx="489902" cy="383642"/>
            </a:xfrm>
            <a:custGeom>
              <a:avLst/>
              <a:gdLst/>
              <a:ahLst/>
              <a:cxnLst/>
              <a:rect l="l" t="t" r="r" b="b"/>
              <a:pathLst>
                <a:path w="7243" h="5672" extrusionOk="0">
                  <a:moveTo>
                    <a:pt x="1995" y="1"/>
                  </a:moveTo>
                  <a:cubicBezTo>
                    <a:pt x="1778" y="1"/>
                    <a:pt x="1564" y="33"/>
                    <a:pt x="1356" y="107"/>
                  </a:cubicBezTo>
                  <a:cubicBezTo>
                    <a:pt x="407" y="459"/>
                    <a:pt x="0" y="1680"/>
                    <a:pt x="271" y="2656"/>
                  </a:cubicBezTo>
                  <a:cubicBezTo>
                    <a:pt x="543" y="3633"/>
                    <a:pt x="1302" y="4392"/>
                    <a:pt x="2143" y="4962"/>
                  </a:cubicBezTo>
                  <a:cubicBezTo>
                    <a:pt x="2550" y="5260"/>
                    <a:pt x="3011" y="5477"/>
                    <a:pt x="3499" y="5613"/>
                  </a:cubicBezTo>
                  <a:cubicBezTo>
                    <a:pt x="3665" y="5653"/>
                    <a:pt x="3843" y="5672"/>
                    <a:pt x="4026" y="5672"/>
                  </a:cubicBezTo>
                  <a:cubicBezTo>
                    <a:pt x="5223" y="5672"/>
                    <a:pt x="6678" y="4863"/>
                    <a:pt x="6890" y="3687"/>
                  </a:cubicBezTo>
                  <a:cubicBezTo>
                    <a:pt x="7242" y="1924"/>
                    <a:pt x="5018" y="975"/>
                    <a:pt x="3716" y="459"/>
                  </a:cubicBezTo>
                  <a:cubicBezTo>
                    <a:pt x="3165" y="223"/>
                    <a:pt x="2570" y="1"/>
                    <a:pt x="19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" name="Объект 6">
            <a:extLst>
              <a:ext uri="{FF2B5EF4-FFF2-40B4-BE49-F238E27FC236}">
                <a16:creationId xmlns:a16="http://schemas.microsoft.com/office/drawing/2014/main" id="{0C93A806-A5DA-46C0-8985-F468A8633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6" r="9086"/>
          <a:stretch/>
        </p:blipFill>
        <p:spPr>
          <a:xfrm>
            <a:off x="572836" y="831134"/>
            <a:ext cx="2808552" cy="3045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95781B32-6E39-491A-837D-37A27CAC6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09" b="3238"/>
          <a:stretch/>
        </p:blipFill>
        <p:spPr>
          <a:xfrm>
            <a:off x="3523624" y="1160457"/>
            <a:ext cx="4759143" cy="23868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74" name="Google Shape;1574;p61"/>
          <p:cNvSpPr txBox="1">
            <a:spLocks noGrp="1"/>
          </p:cNvSpPr>
          <p:nvPr>
            <p:ph type="title"/>
          </p:nvPr>
        </p:nvSpPr>
        <p:spPr>
          <a:xfrm>
            <a:off x="0" y="4083030"/>
            <a:ext cx="489712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Концептуальная, физическая модель БД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291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58"/>
          <p:cNvGrpSpPr/>
          <p:nvPr/>
        </p:nvGrpSpPr>
        <p:grpSpPr>
          <a:xfrm rot="-8262996">
            <a:off x="69603" y="3549272"/>
            <a:ext cx="1107341" cy="1762461"/>
            <a:chOff x="2665800" y="994925"/>
            <a:chExt cx="2326725" cy="3703250"/>
          </a:xfrm>
        </p:grpSpPr>
        <p:sp>
          <p:nvSpPr>
            <p:cNvPr id="1107" name="Google Shape;1107;p58"/>
            <p:cNvSpPr/>
            <p:nvPr/>
          </p:nvSpPr>
          <p:spPr>
            <a:xfrm>
              <a:off x="2922825" y="994925"/>
              <a:ext cx="2069700" cy="2082450"/>
            </a:xfrm>
            <a:custGeom>
              <a:avLst/>
              <a:gdLst/>
              <a:ahLst/>
              <a:cxnLst/>
              <a:rect l="l" t="t" r="r" b="b"/>
              <a:pathLst>
                <a:path w="82788" h="83298" extrusionOk="0">
                  <a:moveTo>
                    <a:pt x="31490" y="0"/>
                  </a:moveTo>
                  <a:cubicBezTo>
                    <a:pt x="31252" y="0"/>
                    <a:pt x="31015" y="2"/>
                    <a:pt x="30778" y="5"/>
                  </a:cubicBezTo>
                  <a:cubicBezTo>
                    <a:pt x="22771" y="73"/>
                    <a:pt x="14286" y="1665"/>
                    <a:pt x="8326" y="6988"/>
                  </a:cubicBezTo>
                  <a:cubicBezTo>
                    <a:pt x="2344" y="12334"/>
                    <a:pt x="1" y="22297"/>
                    <a:pt x="5028" y="28553"/>
                  </a:cubicBezTo>
                  <a:cubicBezTo>
                    <a:pt x="6734" y="30669"/>
                    <a:pt x="9077" y="32147"/>
                    <a:pt x="11329" y="33694"/>
                  </a:cubicBezTo>
                  <a:cubicBezTo>
                    <a:pt x="20155" y="39745"/>
                    <a:pt x="28094" y="46979"/>
                    <a:pt x="34918" y="55236"/>
                  </a:cubicBezTo>
                  <a:cubicBezTo>
                    <a:pt x="40901" y="62470"/>
                    <a:pt x="46087" y="70545"/>
                    <a:pt x="53389" y="76459"/>
                  </a:cubicBezTo>
                  <a:cubicBezTo>
                    <a:pt x="59159" y="81130"/>
                    <a:pt x="64764" y="83298"/>
                    <a:pt x="69314" y="83298"/>
                  </a:cubicBezTo>
                  <a:cubicBezTo>
                    <a:pt x="77949" y="83298"/>
                    <a:pt x="82787" y="75492"/>
                    <a:pt x="77752" y="62174"/>
                  </a:cubicBezTo>
                  <a:cubicBezTo>
                    <a:pt x="70859" y="43999"/>
                    <a:pt x="60987" y="26574"/>
                    <a:pt x="49977" y="10583"/>
                  </a:cubicBezTo>
                  <a:cubicBezTo>
                    <a:pt x="47680" y="7239"/>
                    <a:pt x="45177" y="3827"/>
                    <a:pt x="41561" y="1938"/>
                  </a:cubicBezTo>
                  <a:cubicBezTo>
                    <a:pt x="38495" y="342"/>
                    <a:pt x="34952" y="0"/>
                    <a:pt x="31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2665800" y="3446975"/>
              <a:ext cx="1078250" cy="1251200"/>
            </a:xfrm>
            <a:custGeom>
              <a:avLst/>
              <a:gdLst/>
              <a:ahLst/>
              <a:cxnLst/>
              <a:rect l="l" t="t" r="r" b="b"/>
              <a:pathLst>
                <a:path w="43130" h="50048" extrusionOk="0">
                  <a:moveTo>
                    <a:pt x="24048" y="0"/>
                  </a:moveTo>
                  <a:cubicBezTo>
                    <a:pt x="16617" y="0"/>
                    <a:pt x="8393" y="4303"/>
                    <a:pt x="5027" y="9837"/>
                  </a:cubicBezTo>
                  <a:cubicBezTo>
                    <a:pt x="3139" y="12953"/>
                    <a:pt x="2161" y="16525"/>
                    <a:pt x="1479" y="20096"/>
                  </a:cubicBezTo>
                  <a:cubicBezTo>
                    <a:pt x="114" y="27307"/>
                    <a:pt x="0" y="35178"/>
                    <a:pt x="3617" y="41570"/>
                  </a:cubicBezTo>
                  <a:cubicBezTo>
                    <a:pt x="6418" y="46489"/>
                    <a:pt x="11980" y="50047"/>
                    <a:pt x="17443" y="50047"/>
                  </a:cubicBezTo>
                  <a:cubicBezTo>
                    <a:pt x="19079" y="50047"/>
                    <a:pt x="20706" y="49728"/>
                    <a:pt x="22247" y="49031"/>
                  </a:cubicBezTo>
                  <a:cubicBezTo>
                    <a:pt x="27593" y="46597"/>
                    <a:pt x="30300" y="40728"/>
                    <a:pt x="32597" y="35337"/>
                  </a:cubicBezTo>
                  <a:cubicBezTo>
                    <a:pt x="36578" y="25897"/>
                    <a:pt x="43129" y="9655"/>
                    <a:pt x="32324" y="2330"/>
                  </a:cubicBezTo>
                  <a:cubicBezTo>
                    <a:pt x="29947" y="709"/>
                    <a:pt x="27063" y="0"/>
                    <a:pt x="2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58"/>
          <p:cNvSpPr/>
          <p:nvPr/>
        </p:nvSpPr>
        <p:spPr>
          <a:xfrm rot="6201130">
            <a:off x="7155081" y="3745002"/>
            <a:ext cx="2537828" cy="1371012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0CB01A-238B-468E-8E67-E35DBF661BB1}"/>
              </a:ext>
            </a:extLst>
          </p:cNvPr>
          <p:cNvSpPr/>
          <p:nvPr/>
        </p:nvSpPr>
        <p:spPr>
          <a:xfrm>
            <a:off x="130768" y="555453"/>
            <a:ext cx="4095092" cy="4006273"/>
          </a:xfrm>
          <a:custGeom>
            <a:avLst/>
            <a:gdLst>
              <a:gd name="connsiteX0" fmla="*/ 0 w 4696958"/>
              <a:gd name="connsiteY0" fmla="*/ 0 h 4006273"/>
              <a:gd name="connsiteX1" fmla="*/ 4696958 w 4696958"/>
              <a:gd name="connsiteY1" fmla="*/ 0 h 4006273"/>
              <a:gd name="connsiteX2" fmla="*/ 4696958 w 4696958"/>
              <a:gd name="connsiteY2" fmla="*/ 4006273 h 4006273"/>
              <a:gd name="connsiteX3" fmla="*/ 0 w 4696958"/>
              <a:gd name="connsiteY3" fmla="*/ 4006273 h 4006273"/>
              <a:gd name="connsiteX4" fmla="*/ 0 w 4696958"/>
              <a:gd name="connsiteY4" fmla="*/ 0 h 4006273"/>
              <a:gd name="connsiteX0" fmla="*/ 0 w 4696958"/>
              <a:gd name="connsiteY0" fmla="*/ 0 h 4006273"/>
              <a:gd name="connsiteX1" fmla="*/ 3828278 w 4696958"/>
              <a:gd name="connsiteY1" fmla="*/ 0 h 4006273"/>
              <a:gd name="connsiteX2" fmla="*/ 4696958 w 4696958"/>
              <a:gd name="connsiteY2" fmla="*/ 4006273 h 4006273"/>
              <a:gd name="connsiteX3" fmla="*/ 0 w 4696958"/>
              <a:gd name="connsiteY3" fmla="*/ 4006273 h 4006273"/>
              <a:gd name="connsiteX4" fmla="*/ 0 w 4696958"/>
              <a:gd name="connsiteY4" fmla="*/ 0 h 4006273"/>
              <a:gd name="connsiteX0" fmla="*/ 0 w 4696958"/>
              <a:gd name="connsiteY0" fmla="*/ 0 h 4006273"/>
              <a:gd name="connsiteX1" fmla="*/ 3553958 w 4696958"/>
              <a:gd name="connsiteY1" fmla="*/ 76200 h 4006273"/>
              <a:gd name="connsiteX2" fmla="*/ 4696958 w 4696958"/>
              <a:gd name="connsiteY2" fmla="*/ 4006273 h 4006273"/>
              <a:gd name="connsiteX3" fmla="*/ 0 w 4696958"/>
              <a:gd name="connsiteY3" fmla="*/ 4006273 h 4006273"/>
              <a:gd name="connsiteX4" fmla="*/ 0 w 4696958"/>
              <a:gd name="connsiteY4" fmla="*/ 0 h 4006273"/>
              <a:gd name="connsiteX0" fmla="*/ 0 w 4094978"/>
              <a:gd name="connsiteY0" fmla="*/ 0 h 4006273"/>
              <a:gd name="connsiteX1" fmla="*/ 3553958 w 4094978"/>
              <a:gd name="connsiteY1" fmla="*/ 76200 h 4006273"/>
              <a:gd name="connsiteX2" fmla="*/ 4094978 w 4094978"/>
              <a:gd name="connsiteY2" fmla="*/ 3975793 h 4006273"/>
              <a:gd name="connsiteX3" fmla="*/ 0 w 4094978"/>
              <a:gd name="connsiteY3" fmla="*/ 4006273 h 4006273"/>
              <a:gd name="connsiteX4" fmla="*/ 0 w 4094978"/>
              <a:gd name="connsiteY4" fmla="*/ 0 h 4006273"/>
              <a:gd name="connsiteX0" fmla="*/ 0 w 4094978"/>
              <a:gd name="connsiteY0" fmla="*/ 0 h 4006273"/>
              <a:gd name="connsiteX1" fmla="*/ 3553958 w 4094978"/>
              <a:gd name="connsiteY1" fmla="*/ 76200 h 4006273"/>
              <a:gd name="connsiteX2" fmla="*/ 3929878 w 4094978"/>
              <a:gd name="connsiteY2" fmla="*/ 2112403 h 4006273"/>
              <a:gd name="connsiteX3" fmla="*/ 4094978 w 4094978"/>
              <a:gd name="connsiteY3" fmla="*/ 3975793 h 4006273"/>
              <a:gd name="connsiteX4" fmla="*/ 0 w 4094978"/>
              <a:gd name="connsiteY4" fmla="*/ 4006273 h 4006273"/>
              <a:gd name="connsiteX5" fmla="*/ 0 w 4094978"/>
              <a:gd name="connsiteY5" fmla="*/ 0 h 4006273"/>
              <a:gd name="connsiteX0" fmla="*/ 0 w 4094978"/>
              <a:gd name="connsiteY0" fmla="*/ 0 h 4006273"/>
              <a:gd name="connsiteX1" fmla="*/ 3553958 w 4094978"/>
              <a:gd name="connsiteY1" fmla="*/ 76200 h 4006273"/>
              <a:gd name="connsiteX2" fmla="*/ 4006078 w 4094978"/>
              <a:gd name="connsiteY2" fmla="*/ 2112403 h 4006273"/>
              <a:gd name="connsiteX3" fmla="*/ 4094978 w 4094978"/>
              <a:gd name="connsiteY3" fmla="*/ 3975793 h 4006273"/>
              <a:gd name="connsiteX4" fmla="*/ 0 w 4094978"/>
              <a:gd name="connsiteY4" fmla="*/ 4006273 h 4006273"/>
              <a:gd name="connsiteX5" fmla="*/ 0 w 4094978"/>
              <a:gd name="connsiteY5" fmla="*/ 0 h 4006273"/>
              <a:gd name="connsiteX0" fmla="*/ 0 w 4094978"/>
              <a:gd name="connsiteY0" fmla="*/ 0 h 4006273"/>
              <a:gd name="connsiteX1" fmla="*/ 3553958 w 4094978"/>
              <a:gd name="connsiteY1" fmla="*/ 76200 h 4006273"/>
              <a:gd name="connsiteX2" fmla="*/ 4059418 w 4094978"/>
              <a:gd name="connsiteY2" fmla="*/ 2112403 h 4006273"/>
              <a:gd name="connsiteX3" fmla="*/ 4094978 w 4094978"/>
              <a:gd name="connsiteY3" fmla="*/ 3975793 h 4006273"/>
              <a:gd name="connsiteX4" fmla="*/ 0 w 4094978"/>
              <a:gd name="connsiteY4" fmla="*/ 4006273 h 4006273"/>
              <a:gd name="connsiteX5" fmla="*/ 0 w 4094978"/>
              <a:gd name="connsiteY5" fmla="*/ 0 h 4006273"/>
              <a:gd name="connsiteX0" fmla="*/ 0 w 4105138"/>
              <a:gd name="connsiteY0" fmla="*/ 0 h 4006273"/>
              <a:gd name="connsiteX1" fmla="*/ 3553958 w 4105138"/>
              <a:gd name="connsiteY1" fmla="*/ 76200 h 4006273"/>
              <a:gd name="connsiteX2" fmla="*/ 4105138 w 4105138"/>
              <a:gd name="connsiteY2" fmla="*/ 2112403 h 4006273"/>
              <a:gd name="connsiteX3" fmla="*/ 4094978 w 4105138"/>
              <a:gd name="connsiteY3" fmla="*/ 3975793 h 4006273"/>
              <a:gd name="connsiteX4" fmla="*/ 0 w 4105138"/>
              <a:gd name="connsiteY4" fmla="*/ 4006273 h 4006273"/>
              <a:gd name="connsiteX5" fmla="*/ 0 w 4105138"/>
              <a:gd name="connsiteY5" fmla="*/ 0 h 4006273"/>
              <a:gd name="connsiteX0" fmla="*/ 0 w 4095092"/>
              <a:gd name="connsiteY0" fmla="*/ 0 h 4006273"/>
              <a:gd name="connsiteX1" fmla="*/ 3553958 w 4095092"/>
              <a:gd name="connsiteY1" fmla="*/ 76200 h 4006273"/>
              <a:gd name="connsiteX2" fmla="*/ 4028938 w 4095092"/>
              <a:gd name="connsiteY2" fmla="*/ 2120023 h 4006273"/>
              <a:gd name="connsiteX3" fmla="*/ 4094978 w 4095092"/>
              <a:gd name="connsiteY3" fmla="*/ 3975793 h 4006273"/>
              <a:gd name="connsiteX4" fmla="*/ 0 w 4095092"/>
              <a:gd name="connsiteY4" fmla="*/ 4006273 h 4006273"/>
              <a:gd name="connsiteX5" fmla="*/ 0 w 4095092"/>
              <a:gd name="connsiteY5" fmla="*/ 0 h 400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5092" h="4006273">
                <a:moveTo>
                  <a:pt x="0" y="0"/>
                </a:moveTo>
                <a:lnTo>
                  <a:pt x="3553958" y="76200"/>
                </a:lnTo>
                <a:cubicBezTo>
                  <a:pt x="3648785" y="757474"/>
                  <a:pt x="3934111" y="1438749"/>
                  <a:pt x="4028938" y="2120023"/>
                </a:cubicBezTo>
                <a:cubicBezTo>
                  <a:pt x="4025551" y="2741153"/>
                  <a:pt x="4098365" y="3354663"/>
                  <a:pt x="4094978" y="3975793"/>
                </a:cubicBezTo>
                <a:lnTo>
                  <a:pt x="0" y="40062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1" name="Google Shape;1161;p58"/>
          <p:cNvSpPr/>
          <p:nvPr/>
        </p:nvSpPr>
        <p:spPr>
          <a:xfrm rot="-1877272" flipH="1">
            <a:off x="7840282" y="-396451"/>
            <a:ext cx="1650126" cy="2099055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Объект 3">
            <a:extLst>
              <a:ext uri="{FF2B5EF4-FFF2-40B4-BE49-F238E27FC236}">
                <a16:creationId xmlns:a16="http://schemas.microsoft.com/office/drawing/2014/main" id="{A67CF0BB-E7BC-435E-AA90-C0F0DD7C28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7" r="4460"/>
          <a:stretch/>
        </p:blipFill>
        <p:spPr>
          <a:xfrm>
            <a:off x="666847" y="1039000"/>
            <a:ext cx="3025828" cy="32052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5856;p93">
            <a:extLst>
              <a:ext uri="{FF2B5EF4-FFF2-40B4-BE49-F238E27FC236}">
                <a16:creationId xmlns:a16="http://schemas.microsoft.com/office/drawing/2014/main" id="{9E5378D0-CA84-497C-B49F-4F01058D2862}"/>
              </a:ext>
            </a:extLst>
          </p:cNvPr>
          <p:cNvSpPr/>
          <p:nvPr/>
        </p:nvSpPr>
        <p:spPr>
          <a:xfrm>
            <a:off x="-138717" y="468934"/>
            <a:ext cx="4488031" cy="4205632"/>
          </a:xfrm>
          <a:custGeom>
            <a:avLst/>
            <a:gdLst>
              <a:gd name="connsiteX0" fmla="*/ 85098 w 184334"/>
              <a:gd name="connsiteY0" fmla="*/ 11777 h 156044"/>
              <a:gd name="connsiteX1" fmla="*/ 99761 w 184334"/>
              <a:gd name="connsiteY1" fmla="*/ 142997 h 156044"/>
              <a:gd name="connsiteX2" fmla="*/ 96501 w 184334"/>
              <a:gd name="connsiteY2" fmla="*/ 143037 h 156044"/>
              <a:gd name="connsiteX3" fmla="*/ 13670 w 184334"/>
              <a:gd name="connsiteY3" fmla="*/ 108089 h 156044"/>
              <a:gd name="connsiteX4" fmla="*/ 15623 w 184334"/>
              <a:gd name="connsiteY4" fmla="*/ 74808 h 156044"/>
              <a:gd name="connsiteX5" fmla="*/ 81317 w 184334"/>
              <a:gd name="connsiteY5" fmla="*/ 12043 h 156044"/>
              <a:gd name="connsiteX6" fmla="*/ 85098 w 184334"/>
              <a:gd name="connsiteY6" fmla="*/ 11777 h 156044"/>
              <a:gd name="connsiteX7" fmla="*/ 0 w 184334"/>
              <a:gd name="connsiteY7" fmla="*/ 0 h 156044"/>
              <a:gd name="connsiteX8" fmla="*/ 0 w 184334"/>
              <a:gd name="connsiteY8" fmla="*/ 156044 h 156044"/>
              <a:gd name="connsiteX9" fmla="*/ 184334 w 184334"/>
              <a:gd name="connsiteY9" fmla="*/ 156044 h 156044"/>
              <a:gd name="connsiteX10" fmla="*/ 152951 w 184334"/>
              <a:gd name="connsiteY10" fmla="*/ 1979 h 156044"/>
              <a:gd name="connsiteX11" fmla="*/ 0 w 184334"/>
              <a:gd name="connsiteY11" fmla="*/ 0 h 156044"/>
              <a:gd name="connsiteX0" fmla="*/ 85098 w 166522"/>
              <a:gd name="connsiteY0" fmla="*/ 11777 h 156044"/>
              <a:gd name="connsiteX1" fmla="*/ 99761 w 166522"/>
              <a:gd name="connsiteY1" fmla="*/ 142997 h 156044"/>
              <a:gd name="connsiteX2" fmla="*/ 96501 w 166522"/>
              <a:gd name="connsiteY2" fmla="*/ 143037 h 156044"/>
              <a:gd name="connsiteX3" fmla="*/ 13670 w 166522"/>
              <a:gd name="connsiteY3" fmla="*/ 108089 h 156044"/>
              <a:gd name="connsiteX4" fmla="*/ 15623 w 166522"/>
              <a:gd name="connsiteY4" fmla="*/ 74808 h 156044"/>
              <a:gd name="connsiteX5" fmla="*/ 81317 w 166522"/>
              <a:gd name="connsiteY5" fmla="*/ 12043 h 156044"/>
              <a:gd name="connsiteX6" fmla="*/ 85098 w 166522"/>
              <a:gd name="connsiteY6" fmla="*/ 11777 h 156044"/>
              <a:gd name="connsiteX7" fmla="*/ 0 w 166522"/>
              <a:gd name="connsiteY7" fmla="*/ 0 h 156044"/>
              <a:gd name="connsiteX8" fmla="*/ 0 w 166522"/>
              <a:gd name="connsiteY8" fmla="*/ 156044 h 156044"/>
              <a:gd name="connsiteX9" fmla="*/ 166522 w 166522"/>
              <a:gd name="connsiteY9" fmla="*/ 155196 h 156044"/>
              <a:gd name="connsiteX10" fmla="*/ 152951 w 166522"/>
              <a:gd name="connsiteY10" fmla="*/ 1979 h 156044"/>
              <a:gd name="connsiteX11" fmla="*/ 0 w 166522"/>
              <a:gd name="connsiteY11" fmla="*/ 0 h 15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6522" h="156044" extrusionOk="0">
                <a:moveTo>
                  <a:pt x="85098" y="11777"/>
                </a:moveTo>
                <a:cubicBezTo>
                  <a:pt x="133865" y="11777"/>
                  <a:pt x="216333" y="137421"/>
                  <a:pt x="99761" y="142997"/>
                </a:cubicBezTo>
                <a:cubicBezTo>
                  <a:pt x="99700" y="143000"/>
                  <a:pt x="98529" y="143037"/>
                  <a:pt x="96501" y="143037"/>
                </a:cubicBezTo>
                <a:cubicBezTo>
                  <a:pt x="81444" y="143037"/>
                  <a:pt x="19168" y="141006"/>
                  <a:pt x="13670" y="108089"/>
                </a:cubicBezTo>
                <a:cubicBezTo>
                  <a:pt x="11826" y="96995"/>
                  <a:pt x="12477" y="85630"/>
                  <a:pt x="15623" y="74808"/>
                </a:cubicBezTo>
                <a:cubicBezTo>
                  <a:pt x="24221" y="45080"/>
                  <a:pt x="49826" y="16573"/>
                  <a:pt x="81317" y="12043"/>
                </a:cubicBezTo>
                <a:cubicBezTo>
                  <a:pt x="82551" y="11864"/>
                  <a:pt x="83813" y="11777"/>
                  <a:pt x="85098" y="11777"/>
                </a:cubicBezTo>
                <a:close/>
                <a:moveTo>
                  <a:pt x="0" y="0"/>
                </a:moveTo>
                <a:lnTo>
                  <a:pt x="0" y="156044"/>
                </a:lnTo>
                <a:lnTo>
                  <a:pt x="166522" y="155196"/>
                </a:lnTo>
                <a:cubicBezTo>
                  <a:pt x="166522" y="103181"/>
                  <a:pt x="152951" y="53994"/>
                  <a:pt x="152951" y="1979"/>
                </a:cubicBezTo>
                <a:cubicBezTo>
                  <a:pt x="91506" y="1979"/>
                  <a:pt x="6144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58"/>
          <p:cNvSpPr/>
          <p:nvPr/>
        </p:nvSpPr>
        <p:spPr>
          <a:xfrm rot="4500152">
            <a:off x="-2293295" y="-477551"/>
            <a:ext cx="2760877" cy="3199030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4621;p82">
            <a:extLst>
              <a:ext uri="{FF2B5EF4-FFF2-40B4-BE49-F238E27FC236}">
                <a16:creationId xmlns:a16="http://schemas.microsoft.com/office/drawing/2014/main" id="{23149A16-3EBD-4E00-834A-8FB59205FDAE}"/>
              </a:ext>
            </a:extLst>
          </p:cNvPr>
          <p:cNvSpPr txBox="1">
            <a:spLocks/>
          </p:cNvSpPr>
          <p:nvPr/>
        </p:nvSpPr>
        <p:spPr>
          <a:xfrm>
            <a:off x="3483501" y="1979355"/>
            <a:ext cx="5053775" cy="135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72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ru-RU" sz="3200" dirty="0"/>
              <a:t>Технологический стек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68"/>
          <p:cNvSpPr/>
          <p:nvPr/>
        </p:nvSpPr>
        <p:spPr>
          <a:xfrm rot="4675789" flipH="1">
            <a:off x="3277121" y="4074792"/>
            <a:ext cx="4219358" cy="3991342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68"/>
          <p:cNvSpPr/>
          <p:nvPr/>
        </p:nvSpPr>
        <p:spPr>
          <a:xfrm rot="4675837" flipH="1">
            <a:off x="6190350" y="-2232763"/>
            <a:ext cx="5861436" cy="5544534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68"/>
          <p:cNvSpPr/>
          <p:nvPr/>
        </p:nvSpPr>
        <p:spPr>
          <a:xfrm rot="9648260">
            <a:off x="3263140" y="-2438927"/>
            <a:ext cx="2617731" cy="3034425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7" name="Google Shape;2807;p68"/>
          <p:cNvGrpSpPr/>
          <p:nvPr/>
        </p:nvGrpSpPr>
        <p:grpSpPr>
          <a:xfrm rot="9209165" flipH="1">
            <a:off x="8405140" y="-658509"/>
            <a:ext cx="1928384" cy="1706088"/>
            <a:chOff x="1749700" y="889800"/>
            <a:chExt cx="4276500" cy="3783525"/>
          </a:xfrm>
        </p:grpSpPr>
        <p:sp>
          <p:nvSpPr>
            <p:cNvPr id="2808" name="Google Shape;2808;p6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7" name="Google Shape;2857;p68"/>
          <p:cNvSpPr/>
          <p:nvPr/>
        </p:nvSpPr>
        <p:spPr>
          <a:xfrm rot="-6671222">
            <a:off x="7853373" y="4321419"/>
            <a:ext cx="1567994" cy="1994793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2858;p68">
            <a:hlinkClick r:id="" action="ppaction://hlinkshowjump?jump=previousslide"/>
          </p:cNvPr>
          <p:cNvSpPr/>
          <p:nvPr/>
        </p:nvSpPr>
        <p:spPr>
          <a:xfrm rot="-8640554" flipH="1">
            <a:off x="36902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8">
            <a:hlinkClick r:id="" action="ppaction://hlinkshowjump?jump=nextslide"/>
          </p:cNvPr>
          <p:cNvSpPr/>
          <p:nvPr/>
        </p:nvSpPr>
        <p:spPr>
          <a:xfrm rot="-8640554" flipH="1">
            <a:off x="50870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6" name="Google Shape;2876;p68"/>
          <p:cNvGrpSpPr/>
          <p:nvPr/>
        </p:nvGrpSpPr>
        <p:grpSpPr>
          <a:xfrm>
            <a:off x="174036" y="2708476"/>
            <a:ext cx="2545749" cy="2141988"/>
            <a:chOff x="689802" y="238326"/>
            <a:chExt cx="5193344" cy="4370339"/>
          </a:xfrm>
        </p:grpSpPr>
        <p:sp>
          <p:nvSpPr>
            <p:cNvPr id="2877" name="Google Shape;2877;p68"/>
            <p:cNvSpPr/>
            <p:nvPr/>
          </p:nvSpPr>
          <p:spPr>
            <a:xfrm>
              <a:off x="768600" y="4596147"/>
              <a:ext cx="5114546" cy="6259"/>
            </a:xfrm>
            <a:custGeom>
              <a:avLst/>
              <a:gdLst/>
              <a:ahLst/>
              <a:cxnLst/>
              <a:rect l="l" t="t" r="r" b="b"/>
              <a:pathLst>
                <a:path w="245155" h="300" extrusionOk="0">
                  <a:moveTo>
                    <a:pt x="122579" y="0"/>
                  </a:moveTo>
                  <a:cubicBezTo>
                    <a:pt x="54887" y="0"/>
                    <a:pt x="1" y="60"/>
                    <a:pt x="1" y="160"/>
                  </a:cubicBezTo>
                  <a:cubicBezTo>
                    <a:pt x="1" y="240"/>
                    <a:pt x="54906" y="299"/>
                    <a:pt x="122579" y="299"/>
                  </a:cubicBezTo>
                  <a:cubicBezTo>
                    <a:pt x="190271" y="299"/>
                    <a:pt x="245155" y="240"/>
                    <a:pt x="245155" y="160"/>
                  </a:cubicBezTo>
                  <a:cubicBezTo>
                    <a:pt x="245155" y="60"/>
                    <a:pt x="190290" y="0"/>
                    <a:pt x="1225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8"/>
            <p:cNvSpPr/>
            <p:nvPr/>
          </p:nvSpPr>
          <p:spPr>
            <a:xfrm>
              <a:off x="4681424" y="1595786"/>
              <a:ext cx="283459" cy="568148"/>
            </a:xfrm>
            <a:custGeom>
              <a:avLst/>
              <a:gdLst/>
              <a:ahLst/>
              <a:cxnLst/>
              <a:rect l="l" t="t" r="r" b="b"/>
              <a:pathLst>
                <a:path w="13587" h="27233" extrusionOk="0">
                  <a:moveTo>
                    <a:pt x="1719" y="1"/>
                  </a:moveTo>
                  <a:cubicBezTo>
                    <a:pt x="1519" y="640"/>
                    <a:pt x="0" y="27232"/>
                    <a:pt x="0" y="27232"/>
                  </a:cubicBezTo>
                  <a:lnTo>
                    <a:pt x="11669" y="26913"/>
                  </a:lnTo>
                  <a:lnTo>
                    <a:pt x="13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8"/>
            <p:cNvSpPr/>
            <p:nvPr/>
          </p:nvSpPr>
          <p:spPr>
            <a:xfrm>
              <a:off x="4874006" y="1616189"/>
              <a:ext cx="37928" cy="541069"/>
            </a:xfrm>
            <a:custGeom>
              <a:avLst/>
              <a:gdLst/>
              <a:ahLst/>
              <a:cxnLst/>
              <a:rect l="l" t="t" r="r" b="b"/>
              <a:pathLst>
                <a:path w="1818" h="25935" extrusionOk="0">
                  <a:moveTo>
                    <a:pt x="1817" y="1"/>
                  </a:moveTo>
                  <a:cubicBezTo>
                    <a:pt x="1718" y="341"/>
                    <a:pt x="1658" y="680"/>
                    <a:pt x="1658" y="1021"/>
                  </a:cubicBezTo>
                  <a:cubicBezTo>
                    <a:pt x="1578" y="1679"/>
                    <a:pt x="1498" y="2619"/>
                    <a:pt x="1399" y="3797"/>
                  </a:cubicBezTo>
                  <a:cubicBezTo>
                    <a:pt x="1199" y="6135"/>
                    <a:pt x="959" y="9372"/>
                    <a:pt x="719" y="12969"/>
                  </a:cubicBezTo>
                  <a:cubicBezTo>
                    <a:pt x="480" y="16544"/>
                    <a:pt x="280" y="19781"/>
                    <a:pt x="160" y="22119"/>
                  </a:cubicBezTo>
                  <a:cubicBezTo>
                    <a:pt x="99" y="23258"/>
                    <a:pt x="59" y="24197"/>
                    <a:pt x="19" y="24917"/>
                  </a:cubicBezTo>
                  <a:cubicBezTo>
                    <a:pt x="0" y="25255"/>
                    <a:pt x="0" y="25596"/>
                    <a:pt x="19" y="25935"/>
                  </a:cubicBezTo>
                  <a:cubicBezTo>
                    <a:pt x="80" y="25596"/>
                    <a:pt x="120" y="25255"/>
                    <a:pt x="139" y="24917"/>
                  </a:cubicBezTo>
                  <a:cubicBezTo>
                    <a:pt x="200" y="24217"/>
                    <a:pt x="280" y="23278"/>
                    <a:pt x="360" y="22139"/>
                  </a:cubicBezTo>
                  <a:cubicBezTo>
                    <a:pt x="539" y="19741"/>
                    <a:pt x="778" y="16544"/>
                    <a:pt x="1018" y="12988"/>
                  </a:cubicBezTo>
                  <a:cubicBezTo>
                    <a:pt x="1258" y="9431"/>
                    <a:pt x="1479" y="6215"/>
                    <a:pt x="1618" y="3818"/>
                  </a:cubicBezTo>
                  <a:cubicBezTo>
                    <a:pt x="1678" y="2678"/>
                    <a:pt x="1737" y="1740"/>
                    <a:pt x="1777" y="1040"/>
                  </a:cubicBezTo>
                  <a:cubicBezTo>
                    <a:pt x="1817" y="741"/>
                    <a:pt x="1817" y="461"/>
                    <a:pt x="1817" y="281"/>
                  </a:cubicBezTo>
                  <a:lnTo>
                    <a:pt x="181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8"/>
            <p:cNvSpPr/>
            <p:nvPr/>
          </p:nvSpPr>
          <p:spPr>
            <a:xfrm>
              <a:off x="3273372" y="1555772"/>
              <a:ext cx="403502" cy="594414"/>
            </a:xfrm>
            <a:custGeom>
              <a:avLst/>
              <a:gdLst/>
              <a:ahLst/>
              <a:cxnLst/>
              <a:rect l="l" t="t" r="r" b="b"/>
              <a:pathLst>
                <a:path w="19341" h="28492" extrusionOk="0">
                  <a:moveTo>
                    <a:pt x="0" y="1"/>
                  </a:moveTo>
                  <a:lnTo>
                    <a:pt x="0" y="28492"/>
                  </a:lnTo>
                  <a:lnTo>
                    <a:pt x="19341" y="28492"/>
                  </a:lnTo>
                  <a:lnTo>
                    <a:pt x="193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8"/>
            <p:cNvSpPr/>
            <p:nvPr/>
          </p:nvSpPr>
          <p:spPr>
            <a:xfrm>
              <a:off x="1077490" y="445741"/>
              <a:ext cx="1469784" cy="1141721"/>
            </a:xfrm>
            <a:custGeom>
              <a:avLst/>
              <a:gdLst/>
              <a:ahLst/>
              <a:cxnLst/>
              <a:rect l="l" t="t" r="r" b="b"/>
              <a:pathLst>
                <a:path w="70451" h="54726" extrusionOk="0">
                  <a:moveTo>
                    <a:pt x="1" y="0"/>
                  </a:moveTo>
                  <a:lnTo>
                    <a:pt x="1" y="54726"/>
                  </a:lnTo>
                  <a:lnTo>
                    <a:pt x="70450" y="54726"/>
                  </a:lnTo>
                  <a:lnTo>
                    <a:pt x="70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8"/>
            <p:cNvSpPr/>
            <p:nvPr/>
          </p:nvSpPr>
          <p:spPr>
            <a:xfrm>
              <a:off x="1135008" y="498252"/>
              <a:ext cx="1352224" cy="1038765"/>
            </a:xfrm>
            <a:custGeom>
              <a:avLst/>
              <a:gdLst/>
              <a:ahLst/>
              <a:cxnLst/>
              <a:rect l="l" t="t" r="r" b="b"/>
              <a:pathLst>
                <a:path w="64816" h="49791" extrusionOk="0">
                  <a:moveTo>
                    <a:pt x="1" y="1"/>
                  </a:moveTo>
                  <a:lnTo>
                    <a:pt x="1" y="49791"/>
                  </a:lnTo>
                  <a:lnTo>
                    <a:pt x="64816" y="49791"/>
                  </a:lnTo>
                  <a:lnTo>
                    <a:pt x="648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8"/>
            <p:cNvSpPr/>
            <p:nvPr/>
          </p:nvSpPr>
          <p:spPr>
            <a:xfrm>
              <a:off x="2621002" y="445741"/>
              <a:ext cx="1716963" cy="1141721"/>
            </a:xfrm>
            <a:custGeom>
              <a:avLst/>
              <a:gdLst/>
              <a:ahLst/>
              <a:cxnLst/>
              <a:rect l="l" t="t" r="r" b="b"/>
              <a:pathLst>
                <a:path w="82299" h="54726" extrusionOk="0">
                  <a:moveTo>
                    <a:pt x="1" y="0"/>
                  </a:moveTo>
                  <a:lnTo>
                    <a:pt x="1" y="54726"/>
                  </a:lnTo>
                  <a:lnTo>
                    <a:pt x="82299" y="54726"/>
                  </a:lnTo>
                  <a:lnTo>
                    <a:pt x="82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8"/>
            <p:cNvSpPr/>
            <p:nvPr/>
          </p:nvSpPr>
          <p:spPr>
            <a:xfrm>
              <a:off x="2666461" y="498252"/>
              <a:ext cx="1626065" cy="1038765"/>
            </a:xfrm>
            <a:custGeom>
              <a:avLst/>
              <a:gdLst/>
              <a:ahLst/>
              <a:cxnLst/>
              <a:rect l="l" t="t" r="r" b="b"/>
              <a:pathLst>
                <a:path w="77942" h="49791" extrusionOk="0">
                  <a:moveTo>
                    <a:pt x="0" y="1"/>
                  </a:moveTo>
                  <a:lnTo>
                    <a:pt x="0" y="49791"/>
                  </a:lnTo>
                  <a:lnTo>
                    <a:pt x="77941" y="49791"/>
                  </a:lnTo>
                  <a:lnTo>
                    <a:pt x="77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8"/>
            <p:cNvSpPr/>
            <p:nvPr/>
          </p:nvSpPr>
          <p:spPr>
            <a:xfrm>
              <a:off x="4397131" y="414489"/>
              <a:ext cx="852025" cy="1213843"/>
            </a:xfrm>
            <a:custGeom>
              <a:avLst/>
              <a:gdLst/>
              <a:ahLst/>
              <a:cxnLst/>
              <a:rect l="l" t="t" r="r" b="b"/>
              <a:pathLst>
                <a:path w="40840" h="58183" extrusionOk="0">
                  <a:moveTo>
                    <a:pt x="40840" y="0"/>
                  </a:moveTo>
                  <a:lnTo>
                    <a:pt x="859" y="1519"/>
                  </a:lnTo>
                  <a:lnTo>
                    <a:pt x="1" y="56643"/>
                  </a:lnTo>
                  <a:lnTo>
                    <a:pt x="36783" y="58182"/>
                  </a:lnTo>
                  <a:cubicBezTo>
                    <a:pt x="36783" y="58182"/>
                    <a:pt x="40840" y="859"/>
                    <a:pt x="40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8"/>
            <p:cNvSpPr/>
            <p:nvPr/>
          </p:nvSpPr>
          <p:spPr>
            <a:xfrm>
              <a:off x="3954032" y="554100"/>
              <a:ext cx="298063" cy="723658"/>
            </a:xfrm>
            <a:custGeom>
              <a:avLst/>
              <a:gdLst/>
              <a:ahLst/>
              <a:cxnLst/>
              <a:rect l="l" t="t" r="r" b="b"/>
              <a:pathLst>
                <a:path w="14287" h="34687" extrusionOk="0">
                  <a:moveTo>
                    <a:pt x="141" y="34587"/>
                  </a:moveTo>
                  <a:cubicBezTo>
                    <a:pt x="181" y="34597"/>
                    <a:pt x="221" y="34601"/>
                    <a:pt x="261" y="34601"/>
                  </a:cubicBezTo>
                  <a:cubicBezTo>
                    <a:pt x="301" y="34601"/>
                    <a:pt x="341" y="34597"/>
                    <a:pt x="381" y="34587"/>
                  </a:cubicBezTo>
                  <a:close/>
                  <a:moveTo>
                    <a:pt x="1" y="1"/>
                  </a:moveTo>
                  <a:lnTo>
                    <a:pt x="1" y="161"/>
                  </a:lnTo>
                  <a:cubicBezTo>
                    <a:pt x="21" y="10131"/>
                    <a:pt x="80" y="18742"/>
                    <a:pt x="80" y="24877"/>
                  </a:cubicBezTo>
                  <a:cubicBezTo>
                    <a:pt x="120" y="27914"/>
                    <a:pt x="120" y="30330"/>
                    <a:pt x="120" y="32009"/>
                  </a:cubicBezTo>
                  <a:lnTo>
                    <a:pt x="120" y="33908"/>
                  </a:lnTo>
                  <a:lnTo>
                    <a:pt x="120" y="34387"/>
                  </a:lnTo>
                  <a:cubicBezTo>
                    <a:pt x="101" y="34427"/>
                    <a:pt x="101" y="34486"/>
                    <a:pt x="120" y="34547"/>
                  </a:cubicBezTo>
                  <a:cubicBezTo>
                    <a:pt x="120" y="34547"/>
                    <a:pt x="141" y="34467"/>
                    <a:pt x="141" y="34347"/>
                  </a:cubicBezTo>
                  <a:lnTo>
                    <a:pt x="141" y="33847"/>
                  </a:lnTo>
                  <a:lnTo>
                    <a:pt x="141" y="31910"/>
                  </a:lnTo>
                  <a:cubicBezTo>
                    <a:pt x="200" y="30231"/>
                    <a:pt x="200" y="27794"/>
                    <a:pt x="200" y="24757"/>
                  </a:cubicBezTo>
                  <a:cubicBezTo>
                    <a:pt x="200" y="18716"/>
                    <a:pt x="240" y="10184"/>
                    <a:pt x="261" y="321"/>
                  </a:cubicBezTo>
                  <a:lnTo>
                    <a:pt x="13967" y="321"/>
                  </a:lnTo>
                  <a:lnTo>
                    <a:pt x="13967" y="10071"/>
                  </a:lnTo>
                  <a:lnTo>
                    <a:pt x="13967" y="19202"/>
                  </a:lnTo>
                  <a:cubicBezTo>
                    <a:pt x="13986" y="24992"/>
                    <a:pt x="13986" y="30171"/>
                    <a:pt x="13986" y="34527"/>
                  </a:cubicBezTo>
                  <a:lnTo>
                    <a:pt x="13986" y="34527"/>
                  </a:lnTo>
                  <a:lnTo>
                    <a:pt x="3917" y="34587"/>
                  </a:lnTo>
                  <a:lnTo>
                    <a:pt x="1079" y="34587"/>
                  </a:lnTo>
                  <a:lnTo>
                    <a:pt x="3877" y="34627"/>
                  </a:lnTo>
                  <a:lnTo>
                    <a:pt x="14146" y="34686"/>
                  </a:lnTo>
                  <a:lnTo>
                    <a:pt x="14247" y="34686"/>
                  </a:lnTo>
                  <a:lnTo>
                    <a:pt x="14247" y="34566"/>
                  </a:lnTo>
                  <a:cubicBezTo>
                    <a:pt x="14247" y="30191"/>
                    <a:pt x="14287" y="24957"/>
                    <a:pt x="14287" y="19142"/>
                  </a:cubicBezTo>
                  <a:lnTo>
                    <a:pt x="14287" y="9991"/>
                  </a:lnTo>
                  <a:lnTo>
                    <a:pt x="14287" y="5136"/>
                  </a:lnTo>
                  <a:lnTo>
                    <a:pt x="14287" y="2678"/>
                  </a:lnTo>
                  <a:lnTo>
                    <a:pt x="14287" y="161"/>
                  </a:lnTo>
                  <a:lnTo>
                    <a:pt x="141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8"/>
            <p:cNvSpPr/>
            <p:nvPr/>
          </p:nvSpPr>
          <p:spPr>
            <a:xfrm>
              <a:off x="4009881" y="624929"/>
              <a:ext cx="205537" cy="7469"/>
            </a:xfrm>
            <a:custGeom>
              <a:avLst/>
              <a:gdLst/>
              <a:ahLst/>
              <a:cxnLst/>
              <a:rect l="l" t="t" r="r" b="b"/>
              <a:pathLst>
                <a:path w="9852" h="358" extrusionOk="0">
                  <a:moveTo>
                    <a:pt x="3655" y="0"/>
                  </a:moveTo>
                  <a:cubicBezTo>
                    <a:pt x="2431" y="0"/>
                    <a:pt x="1205" y="64"/>
                    <a:pt x="1" y="183"/>
                  </a:cubicBezTo>
                  <a:cubicBezTo>
                    <a:pt x="1252" y="305"/>
                    <a:pt x="2504" y="357"/>
                    <a:pt x="3756" y="357"/>
                  </a:cubicBezTo>
                  <a:cubicBezTo>
                    <a:pt x="4142" y="357"/>
                    <a:pt x="4529" y="352"/>
                    <a:pt x="4916" y="343"/>
                  </a:cubicBezTo>
                  <a:cubicBezTo>
                    <a:pt x="5308" y="352"/>
                    <a:pt x="5698" y="357"/>
                    <a:pt x="6088" y="357"/>
                  </a:cubicBezTo>
                  <a:cubicBezTo>
                    <a:pt x="7349" y="357"/>
                    <a:pt x="8600" y="305"/>
                    <a:pt x="9852" y="183"/>
                  </a:cubicBezTo>
                  <a:cubicBezTo>
                    <a:pt x="8633" y="64"/>
                    <a:pt x="7414" y="0"/>
                    <a:pt x="6187" y="0"/>
                  </a:cubicBezTo>
                  <a:cubicBezTo>
                    <a:pt x="5764" y="0"/>
                    <a:pt x="5341" y="8"/>
                    <a:pt x="4916" y="23"/>
                  </a:cubicBezTo>
                  <a:cubicBezTo>
                    <a:pt x="4496" y="8"/>
                    <a:pt x="4076" y="0"/>
                    <a:pt x="3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8"/>
            <p:cNvSpPr/>
            <p:nvPr/>
          </p:nvSpPr>
          <p:spPr>
            <a:xfrm>
              <a:off x="4083254" y="602376"/>
              <a:ext cx="130078" cy="6572"/>
            </a:xfrm>
            <a:custGeom>
              <a:avLst/>
              <a:gdLst/>
              <a:ahLst/>
              <a:cxnLst/>
              <a:rect l="l" t="t" r="r" b="b"/>
              <a:pathLst>
                <a:path w="6235" h="315" extrusionOk="0">
                  <a:moveTo>
                    <a:pt x="3117" y="0"/>
                  </a:moveTo>
                  <a:cubicBezTo>
                    <a:pt x="2078" y="0"/>
                    <a:pt x="1039" y="55"/>
                    <a:pt x="0" y="164"/>
                  </a:cubicBezTo>
                  <a:cubicBezTo>
                    <a:pt x="1039" y="264"/>
                    <a:pt x="2078" y="314"/>
                    <a:pt x="3117" y="314"/>
                  </a:cubicBezTo>
                  <a:cubicBezTo>
                    <a:pt x="4156" y="314"/>
                    <a:pt x="5195" y="264"/>
                    <a:pt x="6234" y="164"/>
                  </a:cubicBezTo>
                  <a:cubicBezTo>
                    <a:pt x="5195" y="55"/>
                    <a:pt x="4156" y="0"/>
                    <a:pt x="3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8"/>
            <p:cNvSpPr/>
            <p:nvPr/>
          </p:nvSpPr>
          <p:spPr>
            <a:xfrm>
              <a:off x="4042844" y="651341"/>
              <a:ext cx="166754" cy="7302"/>
            </a:xfrm>
            <a:custGeom>
              <a:avLst/>
              <a:gdLst/>
              <a:ahLst/>
              <a:cxnLst/>
              <a:rect l="l" t="t" r="r" b="b"/>
              <a:pathLst>
                <a:path w="7993" h="350" extrusionOk="0">
                  <a:moveTo>
                    <a:pt x="3050" y="1"/>
                  </a:moveTo>
                  <a:cubicBezTo>
                    <a:pt x="2033" y="1"/>
                    <a:pt x="1022" y="53"/>
                    <a:pt x="0" y="175"/>
                  </a:cubicBezTo>
                  <a:cubicBezTo>
                    <a:pt x="1022" y="297"/>
                    <a:pt x="2033" y="349"/>
                    <a:pt x="3050" y="349"/>
                  </a:cubicBezTo>
                  <a:cubicBezTo>
                    <a:pt x="3365" y="349"/>
                    <a:pt x="3680" y="344"/>
                    <a:pt x="3996" y="335"/>
                  </a:cubicBezTo>
                  <a:cubicBezTo>
                    <a:pt x="4312" y="344"/>
                    <a:pt x="4628" y="349"/>
                    <a:pt x="4943" y="349"/>
                  </a:cubicBezTo>
                  <a:cubicBezTo>
                    <a:pt x="5965" y="349"/>
                    <a:pt x="6985" y="297"/>
                    <a:pt x="7992" y="175"/>
                  </a:cubicBezTo>
                  <a:cubicBezTo>
                    <a:pt x="6985" y="53"/>
                    <a:pt x="5965" y="1"/>
                    <a:pt x="4943" y="1"/>
                  </a:cubicBezTo>
                  <a:cubicBezTo>
                    <a:pt x="4628" y="1"/>
                    <a:pt x="4312" y="6"/>
                    <a:pt x="3996" y="15"/>
                  </a:cubicBezTo>
                  <a:cubicBezTo>
                    <a:pt x="3680" y="6"/>
                    <a:pt x="3365" y="1"/>
                    <a:pt x="30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8"/>
            <p:cNvSpPr/>
            <p:nvPr/>
          </p:nvSpPr>
          <p:spPr>
            <a:xfrm>
              <a:off x="4009881" y="676605"/>
              <a:ext cx="205537" cy="7469"/>
            </a:xfrm>
            <a:custGeom>
              <a:avLst/>
              <a:gdLst/>
              <a:ahLst/>
              <a:cxnLst/>
              <a:rect l="l" t="t" r="r" b="b"/>
              <a:pathLst>
                <a:path w="9852" h="358" extrusionOk="0">
                  <a:moveTo>
                    <a:pt x="3655" y="1"/>
                  </a:moveTo>
                  <a:cubicBezTo>
                    <a:pt x="2431" y="1"/>
                    <a:pt x="1205" y="65"/>
                    <a:pt x="1" y="184"/>
                  </a:cubicBezTo>
                  <a:cubicBezTo>
                    <a:pt x="1252" y="306"/>
                    <a:pt x="2504" y="358"/>
                    <a:pt x="3756" y="358"/>
                  </a:cubicBezTo>
                  <a:cubicBezTo>
                    <a:pt x="4142" y="358"/>
                    <a:pt x="4529" y="353"/>
                    <a:pt x="4916" y="343"/>
                  </a:cubicBezTo>
                  <a:cubicBezTo>
                    <a:pt x="5303" y="353"/>
                    <a:pt x="5691" y="358"/>
                    <a:pt x="6079" y="358"/>
                  </a:cubicBezTo>
                  <a:cubicBezTo>
                    <a:pt x="7336" y="358"/>
                    <a:pt x="8600" y="306"/>
                    <a:pt x="9852" y="184"/>
                  </a:cubicBezTo>
                  <a:cubicBezTo>
                    <a:pt x="8633" y="65"/>
                    <a:pt x="7402" y="1"/>
                    <a:pt x="6178" y="1"/>
                  </a:cubicBezTo>
                  <a:cubicBezTo>
                    <a:pt x="5756" y="1"/>
                    <a:pt x="5335" y="8"/>
                    <a:pt x="4916" y="24"/>
                  </a:cubicBezTo>
                  <a:cubicBezTo>
                    <a:pt x="4496" y="8"/>
                    <a:pt x="4076" y="1"/>
                    <a:pt x="3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8"/>
            <p:cNvSpPr/>
            <p:nvPr/>
          </p:nvSpPr>
          <p:spPr>
            <a:xfrm>
              <a:off x="4055737" y="702308"/>
              <a:ext cx="157595" cy="6947"/>
            </a:xfrm>
            <a:custGeom>
              <a:avLst/>
              <a:gdLst/>
              <a:ahLst/>
              <a:cxnLst/>
              <a:rect l="l" t="t" r="r" b="b"/>
              <a:pathLst>
                <a:path w="7554" h="333" extrusionOk="0">
                  <a:moveTo>
                    <a:pt x="3777" y="1"/>
                  </a:moveTo>
                  <a:cubicBezTo>
                    <a:pt x="2518" y="1"/>
                    <a:pt x="1259" y="50"/>
                    <a:pt x="1" y="150"/>
                  </a:cubicBezTo>
                  <a:cubicBezTo>
                    <a:pt x="924" y="269"/>
                    <a:pt x="1869" y="333"/>
                    <a:pt x="2812" y="333"/>
                  </a:cubicBezTo>
                  <a:cubicBezTo>
                    <a:pt x="3134" y="333"/>
                    <a:pt x="3457" y="325"/>
                    <a:pt x="3778" y="310"/>
                  </a:cubicBezTo>
                  <a:cubicBezTo>
                    <a:pt x="4098" y="325"/>
                    <a:pt x="4420" y="333"/>
                    <a:pt x="4742" y="333"/>
                  </a:cubicBezTo>
                  <a:cubicBezTo>
                    <a:pt x="5685" y="333"/>
                    <a:pt x="6630" y="269"/>
                    <a:pt x="7553" y="150"/>
                  </a:cubicBezTo>
                  <a:cubicBezTo>
                    <a:pt x="6294" y="50"/>
                    <a:pt x="5036" y="1"/>
                    <a:pt x="3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8"/>
            <p:cNvSpPr/>
            <p:nvPr/>
          </p:nvSpPr>
          <p:spPr>
            <a:xfrm>
              <a:off x="4033226" y="726216"/>
              <a:ext cx="182192" cy="7448"/>
            </a:xfrm>
            <a:custGeom>
              <a:avLst/>
              <a:gdLst/>
              <a:ahLst/>
              <a:cxnLst/>
              <a:rect l="l" t="t" r="r" b="b"/>
              <a:pathLst>
                <a:path w="8733" h="357" extrusionOk="0">
                  <a:moveTo>
                    <a:pt x="3250" y="0"/>
                  </a:moveTo>
                  <a:cubicBezTo>
                    <a:pt x="2167" y="0"/>
                    <a:pt x="1073" y="63"/>
                    <a:pt x="1" y="182"/>
                  </a:cubicBezTo>
                  <a:cubicBezTo>
                    <a:pt x="1116" y="304"/>
                    <a:pt x="2229" y="357"/>
                    <a:pt x="3335" y="357"/>
                  </a:cubicBezTo>
                  <a:cubicBezTo>
                    <a:pt x="3676" y="357"/>
                    <a:pt x="4017" y="352"/>
                    <a:pt x="4356" y="342"/>
                  </a:cubicBezTo>
                  <a:cubicBezTo>
                    <a:pt x="4701" y="352"/>
                    <a:pt x="5045" y="357"/>
                    <a:pt x="5390" y="357"/>
                  </a:cubicBezTo>
                  <a:cubicBezTo>
                    <a:pt x="6504" y="357"/>
                    <a:pt x="7618" y="304"/>
                    <a:pt x="8733" y="182"/>
                  </a:cubicBezTo>
                  <a:cubicBezTo>
                    <a:pt x="7645" y="63"/>
                    <a:pt x="6559" y="0"/>
                    <a:pt x="5472" y="0"/>
                  </a:cubicBezTo>
                  <a:cubicBezTo>
                    <a:pt x="5100" y="0"/>
                    <a:pt x="4728" y="7"/>
                    <a:pt x="4356" y="23"/>
                  </a:cubicBezTo>
                  <a:cubicBezTo>
                    <a:pt x="3990" y="7"/>
                    <a:pt x="3621" y="0"/>
                    <a:pt x="3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8"/>
            <p:cNvSpPr/>
            <p:nvPr/>
          </p:nvSpPr>
          <p:spPr>
            <a:xfrm>
              <a:off x="4157045" y="753170"/>
              <a:ext cx="56287" cy="6259"/>
            </a:xfrm>
            <a:custGeom>
              <a:avLst/>
              <a:gdLst/>
              <a:ahLst/>
              <a:cxnLst/>
              <a:rect l="l" t="t" r="r" b="b"/>
              <a:pathLst>
                <a:path w="2698" h="300" extrusionOk="0">
                  <a:moveTo>
                    <a:pt x="1349" y="0"/>
                  </a:moveTo>
                  <a:cubicBezTo>
                    <a:pt x="894" y="0"/>
                    <a:pt x="440" y="50"/>
                    <a:pt x="1" y="150"/>
                  </a:cubicBezTo>
                  <a:cubicBezTo>
                    <a:pt x="440" y="250"/>
                    <a:pt x="894" y="300"/>
                    <a:pt x="1349" y="300"/>
                  </a:cubicBezTo>
                  <a:cubicBezTo>
                    <a:pt x="1803" y="300"/>
                    <a:pt x="2257" y="250"/>
                    <a:pt x="2697" y="150"/>
                  </a:cubicBezTo>
                  <a:cubicBezTo>
                    <a:pt x="2257" y="50"/>
                    <a:pt x="1803" y="0"/>
                    <a:pt x="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8"/>
            <p:cNvSpPr/>
            <p:nvPr/>
          </p:nvSpPr>
          <p:spPr>
            <a:xfrm>
              <a:off x="4004895" y="754005"/>
              <a:ext cx="125071" cy="6572"/>
            </a:xfrm>
            <a:custGeom>
              <a:avLst/>
              <a:gdLst/>
              <a:ahLst/>
              <a:cxnLst/>
              <a:rect l="l" t="t" r="r" b="b"/>
              <a:pathLst>
                <a:path w="5995" h="315" extrusionOk="0">
                  <a:moveTo>
                    <a:pt x="2997" y="0"/>
                  </a:moveTo>
                  <a:cubicBezTo>
                    <a:pt x="1998" y="0"/>
                    <a:pt x="999" y="50"/>
                    <a:pt x="0" y="150"/>
                  </a:cubicBezTo>
                  <a:cubicBezTo>
                    <a:pt x="999" y="259"/>
                    <a:pt x="1998" y="314"/>
                    <a:pt x="2997" y="314"/>
                  </a:cubicBezTo>
                  <a:cubicBezTo>
                    <a:pt x="3996" y="314"/>
                    <a:pt x="4995" y="259"/>
                    <a:pt x="5994" y="150"/>
                  </a:cubicBezTo>
                  <a:cubicBezTo>
                    <a:pt x="4995" y="50"/>
                    <a:pt x="3996" y="0"/>
                    <a:pt x="2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8"/>
            <p:cNvSpPr/>
            <p:nvPr/>
          </p:nvSpPr>
          <p:spPr>
            <a:xfrm>
              <a:off x="3979484" y="778894"/>
              <a:ext cx="233848" cy="7469"/>
            </a:xfrm>
            <a:custGeom>
              <a:avLst/>
              <a:gdLst/>
              <a:ahLst/>
              <a:cxnLst/>
              <a:rect l="l" t="t" r="r" b="b"/>
              <a:pathLst>
                <a:path w="11209" h="358" extrusionOk="0">
                  <a:moveTo>
                    <a:pt x="4286" y="1"/>
                  </a:moveTo>
                  <a:cubicBezTo>
                    <a:pt x="2857" y="1"/>
                    <a:pt x="1435" y="53"/>
                    <a:pt x="0" y="175"/>
                  </a:cubicBezTo>
                  <a:cubicBezTo>
                    <a:pt x="1397" y="294"/>
                    <a:pt x="2783" y="358"/>
                    <a:pt x="4174" y="358"/>
                  </a:cubicBezTo>
                  <a:cubicBezTo>
                    <a:pt x="4653" y="358"/>
                    <a:pt x="5133" y="350"/>
                    <a:pt x="5614" y="335"/>
                  </a:cubicBezTo>
                  <a:cubicBezTo>
                    <a:pt x="6090" y="350"/>
                    <a:pt x="6567" y="358"/>
                    <a:pt x="7045" y="358"/>
                  </a:cubicBezTo>
                  <a:cubicBezTo>
                    <a:pt x="8433" y="358"/>
                    <a:pt x="9826" y="294"/>
                    <a:pt x="11208" y="175"/>
                  </a:cubicBezTo>
                  <a:cubicBezTo>
                    <a:pt x="9789" y="53"/>
                    <a:pt x="8358" y="1"/>
                    <a:pt x="6933" y="1"/>
                  </a:cubicBezTo>
                  <a:cubicBezTo>
                    <a:pt x="6492" y="1"/>
                    <a:pt x="6052" y="6"/>
                    <a:pt x="5614" y="15"/>
                  </a:cubicBezTo>
                  <a:cubicBezTo>
                    <a:pt x="5170" y="6"/>
                    <a:pt x="4728" y="1"/>
                    <a:pt x="4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8"/>
            <p:cNvSpPr/>
            <p:nvPr/>
          </p:nvSpPr>
          <p:spPr>
            <a:xfrm>
              <a:off x="4045744" y="801238"/>
              <a:ext cx="167588" cy="7469"/>
            </a:xfrm>
            <a:custGeom>
              <a:avLst/>
              <a:gdLst/>
              <a:ahLst/>
              <a:cxnLst/>
              <a:rect l="l" t="t" r="r" b="b"/>
              <a:pathLst>
                <a:path w="8033" h="358" extrusionOk="0">
                  <a:moveTo>
                    <a:pt x="2993" y="0"/>
                  </a:moveTo>
                  <a:cubicBezTo>
                    <a:pt x="1995" y="0"/>
                    <a:pt x="998" y="64"/>
                    <a:pt x="0" y="183"/>
                  </a:cubicBezTo>
                  <a:cubicBezTo>
                    <a:pt x="1023" y="305"/>
                    <a:pt x="2046" y="357"/>
                    <a:pt x="3068" y="357"/>
                  </a:cubicBezTo>
                  <a:cubicBezTo>
                    <a:pt x="3385" y="357"/>
                    <a:pt x="3701" y="352"/>
                    <a:pt x="4017" y="343"/>
                  </a:cubicBezTo>
                  <a:cubicBezTo>
                    <a:pt x="4338" y="352"/>
                    <a:pt x="4657" y="357"/>
                    <a:pt x="4976" y="357"/>
                  </a:cubicBezTo>
                  <a:cubicBezTo>
                    <a:pt x="6006" y="357"/>
                    <a:pt x="7025" y="305"/>
                    <a:pt x="8032" y="183"/>
                  </a:cubicBezTo>
                  <a:cubicBezTo>
                    <a:pt x="7049" y="64"/>
                    <a:pt x="6056" y="0"/>
                    <a:pt x="5051" y="0"/>
                  </a:cubicBezTo>
                  <a:cubicBezTo>
                    <a:pt x="4708" y="0"/>
                    <a:pt x="4363" y="8"/>
                    <a:pt x="4017" y="23"/>
                  </a:cubicBezTo>
                  <a:cubicBezTo>
                    <a:pt x="3676" y="8"/>
                    <a:pt x="3334" y="0"/>
                    <a:pt x="2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8"/>
            <p:cNvSpPr/>
            <p:nvPr/>
          </p:nvSpPr>
          <p:spPr>
            <a:xfrm>
              <a:off x="4037002" y="831426"/>
              <a:ext cx="181316" cy="7469"/>
            </a:xfrm>
            <a:custGeom>
              <a:avLst/>
              <a:gdLst/>
              <a:ahLst/>
              <a:cxnLst/>
              <a:rect l="l" t="t" r="r" b="b"/>
              <a:pathLst>
                <a:path w="8691" h="358" extrusionOk="0">
                  <a:moveTo>
                    <a:pt x="3323" y="0"/>
                  </a:moveTo>
                  <a:cubicBezTo>
                    <a:pt x="2209" y="0"/>
                    <a:pt x="1099" y="52"/>
                    <a:pt x="0" y="174"/>
                  </a:cubicBezTo>
                  <a:cubicBezTo>
                    <a:pt x="1071" y="293"/>
                    <a:pt x="2151" y="357"/>
                    <a:pt x="3236" y="357"/>
                  </a:cubicBezTo>
                  <a:cubicBezTo>
                    <a:pt x="3609" y="357"/>
                    <a:pt x="3982" y="350"/>
                    <a:pt x="4356" y="334"/>
                  </a:cubicBezTo>
                  <a:cubicBezTo>
                    <a:pt x="4724" y="350"/>
                    <a:pt x="5094" y="357"/>
                    <a:pt x="5464" y="357"/>
                  </a:cubicBezTo>
                  <a:cubicBezTo>
                    <a:pt x="6540" y="357"/>
                    <a:pt x="7621" y="293"/>
                    <a:pt x="8691" y="174"/>
                  </a:cubicBezTo>
                  <a:cubicBezTo>
                    <a:pt x="7592" y="52"/>
                    <a:pt x="6482" y="0"/>
                    <a:pt x="5377" y="0"/>
                  </a:cubicBezTo>
                  <a:cubicBezTo>
                    <a:pt x="5036" y="0"/>
                    <a:pt x="4696" y="5"/>
                    <a:pt x="4356" y="14"/>
                  </a:cubicBezTo>
                  <a:cubicBezTo>
                    <a:pt x="4011" y="5"/>
                    <a:pt x="3667" y="0"/>
                    <a:pt x="3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8"/>
            <p:cNvSpPr/>
            <p:nvPr/>
          </p:nvSpPr>
          <p:spPr>
            <a:xfrm>
              <a:off x="4044075" y="854813"/>
              <a:ext cx="178020" cy="7427"/>
            </a:xfrm>
            <a:custGeom>
              <a:avLst/>
              <a:gdLst/>
              <a:ahLst/>
              <a:cxnLst/>
              <a:rect l="l" t="t" r="r" b="b"/>
              <a:pathLst>
                <a:path w="8533" h="356" extrusionOk="0">
                  <a:moveTo>
                    <a:pt x="3393" y="0"/>
                  </a:moveTo>
                  <a:cubicBezTo>
                    <a:pt x="2262" y="0"/>
                    <a:pt x="1131" y="61"/>
                    <a:pt x="0" y="172"/>
                  </a:cubicBezTo>
                  <a:cubicBezTo>
                    <a:pt x="1056" y="291"/>
                    <a:pt x="2111" y="355"/>
                    <a:pt x="3167" y="355"/>
                  </a:cubicBezTo>
                  <a:cubicBezTo>
                    <a:pt x="3530" y="355"/>
                    <a:pt x="3893" y="348"/>
                    <a:pt x="4257" y="332"/>
                  </a:cubicBezTo>
                  <a:cubicBezTo>
                    <a:pt x="4625" y="348"/>
                    <a:pt x="4992" y="355"/>
                    <a:pt x="5358" y="355"/>
                  </a:cubicBezTo>
                  <a:cubicBezTo>
                    <a:pt x="6421" y="355"/>
                    <a:pt x="7476" y="291"/>
                    <a:pt x="8532" y="172"/>
                  </a:cubicBezTo>
                  <a:cubicBezTo>
                    <a:pt x="7401" y="61"/>
                    <a:pt x="6271" y="0"/>
                    <a:pt x="5130" y="0"/>
                  </a:cubicBezTo>
                  <a:cubicBezTo>
                    <a:pt x="4840" y="0"/>
                    <a:pt x="4549" y="4"/>
                    <a:pt x="4257" y="12"/>
                  </a:cubicBezTo>
                  <a:cubicBezTo>
                    <a:pt x="3969" y="4"/>
                    <a:pt x="3681" y="0"/>
                    <a:pt x="3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8"/>
            <p:cNvSpPr/>
            <p:nvPr/>
          </p:nvSpPr>
          <p:spPr>
            <a:xfrm>
              <a:off x="3981550" y="854228"/>
              <a:ext cx="35863" cy="6697"/>
            </a:xfrm>
            <a:custGeom>
              <a:avLst/>
              <a:gdLst/>
              <a:ahLst/>
              <a:cxnLst/>
              <a:rect l="l" t="t" r="r" b="b"/>
              <a:pathLst>
                <a:path w="1719" h="321" extrusionOk="0">
                  <a:moveTo>
                    <a:pt x="860" y="0"/>
                  </a:moveTo>
                  <a:cubicBezTo>
                    <a:pt x="381" y="0"/>
                    <a:pt x="0" y="80"/>
                    <a:pt x="0" y="160"/>
                  </a:cubicBezTo>
                  <a:cubicBezTo>
                    <a:pt x="0" y="240"/>
                    <a:pt x="381" y="320"/>
                    <a:pt x="860" y="320"/>
                  </a:cubicBezTo>
                  <a:cubicBezTo>
                    <a:pt x="1340" y="320"/>
                    <a:pt x="1718" y="261"/>
                    <a:pt x="1718" y="160"/>
                  </a:cubicBezTo>
                  <a:cubicBezTo>
                    <a:pt x="1718" y="80"/>
                    <a:pt x="1340" y="0"/>
                    <a:pt x="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8"/>
            <p:cNvSpPr/>
            <p:nvPr/>
          </p:nvSpPr>
          <p:spPr>
            <a:xfrm>
              <a:off x="4019499" y="877261"/>
              <a:ext cx="202596" cy="7490"/>
            </a:xfrm>
            <a:custGeom>
              <a:avLst/>
              <a:gdLst/>
              <a:ahLst/>
              <a:cxnLst/>
              <a:rect l="l" t="t" r="r" b="b"/>
              <a:pathLst>
                <a:path w="9711" h="359" extrusionOk="0">
                  <a:moveTo>
                    <a:pt x="3709" y="1"/>
                  </a:moveTo>
                  <a:cubicBezTo>
                    <a:pt x="2473" y="1"/>
                    <a:pt x="1236" y="53"/>
                    <a:pt x="0" y="175"/>
                  </a:cubicBezTo>
                  <a:cubicBezTo>
                    <a:pt x="1204" y="294"/>
                    <a:pt x="2408" y="358"/>
                    <a:pt x="3612" y="358"/>
                  </a:cubicBezTo>
                  <a:cubicBezTo>
                    <a:pt x="4026" y="358"/>
                    <a:pt x="4440" y="351"/>
                    <a:pt x="4854" y="335"/>
                  </a:cubicBezTo>
                  <a:cubicBezTo>
                    <a:pt x="5269" y="351"/>
                    <a:pt x="5684" y="358"/>
                    <a:pt x="6098" y="358"/>
                  </a:cubicBezTo>
                  <a:cubicBezTo>
                    <a:pt x="7302" y="358"/>
                    <a:pt x="8506" y="294"/>
                    <a:pt x="9710" y="175"/>
                  </a:cubicBezTo>
                  <a:cubicBezTo>
                    <a:pt x="8473" y="53"/>
                    <a:pt x="7237" y="1"/>
                    <a:pt x="6001" y="1"/>
                  </a:cubicBezTo>
                  <a:cubicBezTo>
                    <a:pt x="5619" y="1"/>
                    <a:pt x="5237" y="6"/>
                    <a:pt x="4854" y="15"/>
                  </a:cubicBezTo>
                  <a:cubicBezTo>
                    <a:pt x="4473" y="6"/>
                    <a:pt x="4091" y="1"/>
                    <a:pt x="3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8"/>
            <p:cNvSpPr/>
            <p:nvPr/>
          </p:nvSpPr>
          <p:spPr>
            <a:xfrm>
              <a:off x="4053671" y="913353"/>
              <a:ext cx="168423" cy="7239"/>
            </a:xfrm>
            <a:custGeom>
              <a:avLst/>
              <a:gdLst/>
              <a:ahLst/>
              <a:cxnLst/>
              <a:rect l="l" t="t" r="r" b="b"/>
              <a:pathLst>
                <a:path w="8073" h="347" extrusionOk="0">
                  <a:moveTo>
                    <a:pt x="2971" y="1"/>
                  </a:moveTo>
                  <a:cubicBezTo>
                    <a:pt x="1976" y="1"/>
                    <a:pt x="988" y="61"/>
                    <a:pt x="1" y="163"/>
                  </a:cubicBezTo>
                  <a:cubicBezTo>
                    <a:pt x="996" y="282"/>
                    <a:pt x="1992" y="346"/>
                    <a:pt x="2996" y="346"/>
                  </a:cubicBezTo>
                  <a:cubicBezTo>
                    <a:pt x="3342" y="346"/>
                    <a:pt x="3689" y="339"/>
                    <a:pt x="4036" y="323"/>
                  </a:cubicBezTo>
                  <a:cubicBezTo>
                    <a:pt x="4379" y="339"/>
                    <a:pt x="4723" y="346"/>
                    <a:pt x="5068" y="346"/>
                  </a:cubicBezTo>
                  <a:cubicBezTo>
                    <a:pt x="6069" y="346"/>
                    <a:pt x="7076" y="282"/>
                    <a:pt x="8072" y="163"/>
                  </a:cubicBezTo>
                  <a:cubicBezTo>
                    <a:pt x="7084" y="61"/>
                    <a:pt x="6086" y="1"/>
                    <a:pt x="5092" y="1"/>
                  </a:cubicBezTo>
                  <a:cubicBezTo>
                    <a:pt x="4740" y="1"/>
                    <a:pt x="4387" y="8"/>
                    <a:pt x="4036" y="24"/>
                  </a:cubicBezTo>
                  <a:cubicBezTo>
                    <a:pt x="3680" y="8"/>
                    <a:pt x="3325" y="1"/>
                    <a:pt x="2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8"/>
            <p:cNvSpPr/>
            <p:nvPr/>
          </p:nvSpPr>
          <p:spPr>
            <a:xfrm>
              <a:off x="3999053" y="935634"/>
              <a:ext cx="230948" cy="7469"/>
            </a:xfrm>
            <a:custGeom>
              <a:avLst/>
              <a:gdLst/>
              <a:ahLst/>
              <a:cxnLst/>
              <a:rect l="l" t="t" r="r" b="b"/>
              <a:pathLst>
                <a:path w="11070" h="358" extrusionOk="0">
                  <a:moveTo>
                    <a:pt x="4231" y="0"/>
                  </a:moveTo>
                  <a:cubicBezTo>
                    <a:pt x="2821" y="0"/>
                    <a:pt x="1405" y="52"/>
                    <a:pt x="0" y="174"/>
                  </a:cubicBezTo>
                  <a:cubicBezTo>
                    <a:pt x="1368" y="293"/>
                    <a:pt x="2747" y="357"/>
                    <a:pt x="4120" y="357"/>
                  </a:cubicBezTo>
                  <a:cubicBezTo>
                    <a:pt x="4593" y="357"/>
                    <a:pt x="5065" y="350"/>
                    <a:pt x="5536" y="334"/>
                  </a:cubicBezTo>
                  <a:cubicBezTo>
                    <a:pt x="6006" y="350"/>
                    <a:pt x="6477" y="357"/>
                    <a:pt x="6948" y="357"/>
                  </a:cubicBezTo>
                  <a:cubicBezTo>
                    <a:pt x="8316" y="357"/>
                    <a:pt x="9687" y="293"/>
                    <a:pt x="11069" y="174"/>
                  </a:cubicBezTo>
                  <a:cubicBezTo>
                    <a:pt x="9650" y="52"/>
                    <a:pt x="8243" y="0"/>
                    <a:pt x="6838" y="0"/>
                  </a:cubicBezTo>
                  <a:cubicBezTo>
                    <a:pt x="6403" y="0"/>
                    <a:pt x="5970" y="5"/>
                    <a:pt x="5536" y="14"/>
                  </a:cubicBezTo>
                  <a:cubicBezTo>
                    <a:pt x="5102" y="5"/>
                    <a:pt x="4667" y="0"/>
                    <a:pt x="4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8"/>
            <p:cNvSpPr/>
            <p:nvPr/>
          </p:nvSpPr>
          <p:spPr>
            <a:xfrm>
              <a:off x="4004060" y="962964"/>
              <a:ext cx="179251" cy="7302"/>
            </a:xfrm>
            <a:custGeom>
              <a:avLst/>
              <a:gdLst/>
              <a:ahLst/>
              <a:cxnLst/>
              <a:rect l="l" t="t" r="r" b="b"/>
              <a:pathLst>
                <a:path w="8592" h="350" extrusionOk="0">
                  <a:moveTo>
                    <a:pt x="3197" y="1"/>
                  </a:moveTo>
                  <a:cubicBezTo>
                    <a:pt x="2126" y="1"/>
                    <a:pt x="1058" y="64"/>
                    <a:pt x="0" y="183"/>
                  </a:cubicBezTo>
                  <a:cubicBezTo>
                    <a:pt x="1008" y="297"/>
                    <a:pt x="2026" y="350"/>
                    <a:pt x="3047" y="350"/>
                  </a:cubicBezTo>
                  <a:cubicBezTo>
                    <a:pt x="3463" y="350"/>
                    <a:pt x="3880" y="341"/>
                    <a:pt x="4297" y="324"/>
                  </a:cubicBezTo>
                  <a:cubicBezTo>
                    <a:pt x="4713" y="341"/>
                    <a:pt x="5128" y="350"/>
                    <a:pt x="5542" y="350"/>
                  </a:cubicBezTo>
                  <a:cubicBezTo>
                    <a:pt x="6558" y="350"/>
                    <a:pt x="7570" y="297"/>
                    <a:pt x="8591" y="183"/>
                  </a:cubicBezTo>
                  <a:cubicBezTo>
                    <a:pt x="7520" y="64"/>
                    <a:pt x="6459" y="1"/>
                    <a:pt x="5393" y="1"/>
                  </a:cubicBezTo>
                  <a:cubicBezTo>
                    <a:pt x="5028" y="1"/>
                    <a:pt x="4663" y="8"/>
                    <a:pt x="4297" y="23"/>
                  </a:cubicBezTo>
                  <a:cubicBezTo>
                    <a:pt x="3930" y="8"/>
                    <a:pt x="3563" y="1"/>
                    <a:pt x="3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8"/>
            <p:cNvSpPr/>
            <p:nvPr/>
          </p:nvSpPr>
          <p:spPr>
            <a:xfrm>
              <a:off x="4009881" y="1018813"/>
              <a:ext cx="205537" cy="7239"/>
            </a:xfrm>
            <a:custGeom>
              <a:avLst/>
              <a:gdLst/>
              <a:ahLst/>
              <a:cxnLst/>
              <a:rect l="l" t="t" r="r" b="b"/>
              <a:pathLst>
                <a:path w="9852" h="347" extrusionOk="0">
                  <a:moveTo>
                    <a:pt x="3632" y="1"/>
                  </a:moveTo>
                  <a:cubicBezTo>
                    <a:pt x="2416" y="1"/>
                    <a:pt x="1198" y="60"/>
                    <a:pt x="1" y="164"/>
                  </a:cubicBezTo>
                  <a:cubicBezTo>
                    <a:pt x="1222" y="283"/>
                    <a:pt x="2443" y="346"/>
                    <a:pt x="3663" y="346"/>
                  </a:cubicBezTo>
                  <a:cubicBezTo>
                    <a:pt x="4081" y="346"/>
                    <a:pt x="4498" y="339"/>
                    <a:pt x="4916" y="324"/>
                  </a:cubicBezTo>
                  <a:cubicBezTo>
                    <a:pt x="5339" y="339"/>
                    <a:pt x="5760" y="346"/>
                    <a:pt x="6181" y="346"/>
                  </a:cubicBezTo>
                  <a:cubicBezTo>
                    <a:pt x="7410" y="346"/>
                    <a:pt x="8631" y="283"/>
                    <a:pt x="9852" y="164"/>
                  </a:cubicBezTo>
                  <a:cubicBezTo>
                    <a:pt x="8640" y="60"/>
                    <a:pt x="7429" y="1"/>
                    <a:pt x="6209" y="1"/>
                  </a:cubicBezTo>
                  <a:cubicBezTo>
                    <a:pt x="5779" y="1"/>
                    <a:pt x="5348" y="8"/>
                    <a:pt x="4916" y="23"/>
                  </a:cubicBezTo>
                  <a:cubicBezTo>
                    <a:pt x="4489" y="8"/>
                    <a:pt x="4061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8"/>
            <p:cNvSpPr/>
            <p:nvPr/>
          </p:nvSpPr>
          <p:spPr>
            <a:xfrm>
              <a:off x="4083254" y="996156"/>
              <a:ext cx="130078" cy="6593"/>
            </a:xfrm>
            <a:custGeom>
              <a:avLst/>
              <a:gdLst/>
              <a:ahLst/>
              <a:cxnLst/>
              <a:rect l="l" t="t" r="r" b="b"/>
              <a:pathLst>
                <a:path w="6235" h="316" extrusionOk="0">
                  <a:moveTo>
                    <a:pt x="3117" y="1"/>
                  </a:moveTo>
                  <a:cubicBezTo>
                    <a:pt x="2078" y="1"/>
                    <a:pt x="1039" y="51"/>
                    <a:pt x="0" y="150"/>
                  </a:cubicBezTo>
                  <a:cubicBezTo>
                    <a:pt x="1039" y="261"/>
                    <a:pt x="2078" y="316"/>
                    <a:pt x="3117" y="316"/>
                  </a:cubicBezTo>
                  <a:cubicBezTo>
                    <a:pt x="4156" y="316"/>
                    <a:pt x="5195" y="261"/>
                    <a:pt x="6234" y="150"/>
                  </a:cubicBezTo>
                  <a:cubicBezTo>
                    <a:pt x="5195" y="51"/>
                    <a:pt x="4156" y="1"/>
                    <a:pt x="3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8"/>
            <p:cNvSpPr/>
            <p:nvPr/>
          </p:nvSpPr>
          <p:spPr>
            <a:xfrm>
              <a:off x="4042844" y="1045079"/>
              <a:ext cx="166754" cy="7239"/>
            </a:xfrm>
            <a:custGeom>
              <a:avLst/>
              <a:gdLst/>
              <a:ahLst/>
              <a:cxnLst/>
              <a:rect l="l" t="t" r="r" b="b"/>
              <a:pathLst>
                <a:path w="7993" h="347" extrusionOk="0">
                  <a:moveTo>
                    <a:pt x="2971" y="1"/>
                  </a:moveTo>
                  <a:cubicBezTo>
                    <a:pt x="1980" y="1"/>
                    <a:pt x="995" y="65"/>
                    <a:pt x="0" y="184"/>
                  </a:cubicBezTo>
                  <a:cubicBezTo>
                    <a:pt x="987" y="286"/>
                    <a:pt x="1964" y="346"/>
                    <a:pt x="2946" y="346"/>
                  </a:cubicBezTo>
                  <a:cubicBezTo>
                    <a:pt x="3295" y="346"/>
                    <a:pt x="3645" y="339"/>
                    <a:pt x="3996" y="323"/>
                  </a:cubicBezTo>
                  <a:cubicBezTo>
                    <a:pt x="4347" y="339"/>
                    <a:pt x="4698" y="346"/>
                    <a:pt x="5048" y="346"/>
                  </a:cubicBezTo>
                  <a:cubicBezTo>
                    <a:pt x="6035" y="346"/>
                    <a:pt x="7019" y="286"/>
                    <a:pt x="7992" y="184"/>
                  </a:cubicBezTo>
                  <a:cubicBezTo>
                    <a:pt x="7011" y="65"/>
                    <a:pt x="6018" y="1"/>
                    <a:pt x="5024" y="1"/>
                  </a:cubicBezTo>
                  <a:cubicBezTo>
                    <a:pt x="4681" y="1"/>
                    <a:pt x="4339" y="8"/>
                    <a:pt x="3996" y="24"/>
                  </a:cubicBezTo>
                  <a:cubicBezTo>
                    <a:pt x="3653" y="8"/>
                    <a:pt x="3311" y="1"/>
                    <a:pt x="2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8"/>
            <p:cNvSpPr/>
            <p:nvPr/>
          </p:nvSpPr>
          <p:spPr>
            <a:xfrm>
              <a:off x="4009881" y="1070510"/>
              <a:ext cx="205537" cy="7218"/>
            </a:xfrm>
            <a:custGeom>
              <a:avLst/>
              <a:gdLst/>
              <a:ahLst/>
              <a:cxnLst/>
              <a:rect l="l" t="t" r="r" b="b"/>
              <a:pathLst>
                <a:path w="9852" h="346" extrusionOk="0">
                  <a:moveTo>
                    <a:pt x="3632" y="0"/>
                  </a:moveTo>
                  <a:cubicBezTo>
                    <a:pt x="2416" y="0"/>
                    <a:pt x="1198" y="60"/>
                    <a:pt x="1" y="164"/>
                  </a:cubicBezTo>
                  <a:cubicBezTo>
                    <a:pt x="1222" y="283"/>
                    <a:pt x="2443" y="346"/>
                    <a:pt x="3663" y="346"/>
                  </a:cubicBezTo>
                  <a:cubicBezTo>
                    <a:pt x="4081" y="346"/>
                    <a:pt x="4498" y="339"/>
                    <a:pt x="4916" y="323"/>
                  </a:cubicBezTo>
                  <a:cubicBezTo>
                    <a:pt x="5333" y="339"/>
                    <a:pt x="5752" y="346"/>
                    <a:pt x="6172" y="346"/>
                  </a:cubicBezTo>
                  <a:cubicBezTo>
                    <a:pt x="7398" y="346"/>
                    <a:pt x="8631" y="283"/>
                    <a:pt x="9852" y="164"/>
                  </a:cubicBezTo>
                  <a:cubicBezTo>
                    <a:pt x="8640" y="60"/>
                    <a:pt x="7417" y="0"/>
                    <a:pt x="6200" y="0"/>
                  </a:cubicBezTo>
                  <a:cubicBezTo>
                    <a:pt x="5771" y="0"/>
                    <a:pt x="5343" y="8"/>
                    <a:pt x="4916" y="23"/>
                  </a:cubicBezTo>
                  <a:cubicBezTo>
                    <a:pt x="4489" y="8"/>
                    <a:pt x="406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8"/>
            <p:cNvSpPr/>
            <p:nvPr/>
          </p:nvSpPr>
          <p:spPr>
            <a:xfrm>
              <a:off x="4055737" y="1096192"/>
              <a:ext cx="157595" cy="6968"/>
            </a:xfrm>
            <a:custGeom>
              <a:avLst/>
              <a:gdLst/>
              <a:ahLst/>
              <a:cxnLst/>
              <a:rect l="l" t="t" r="r" b="b"/>
              <a:pathLst>
                <a:path w="7554" h="334" extrusionOk="0">
                  <a:moveTo>
                    <a:pt x="3777" y="1"/>
                  </a:moveTo>
                  <a:cubicBezTo>
                    <a:pt x="2518" y="1"/>
                    <a:pt x="1259" y="51"/>
                    <a:pt x="1" y="151"/>
                  </a:cubicBezTo>
                  <a:cubicBezTo>
                    <a:pt x="922" y="270"/>
                    <a:pt x="1866" y="334"/>
                    <a:pt x="2807" y="334"/>
                  </a:cubicBezTo>
                  <a:cubicBezTo>
                    <a:pt x="3131" y="334"/>
                    <a:pt x="3455" y="326"/>
                    <a:pt x="3778" y="310"/>
                  </a:cubicBezTo>
                  <a:cubicBezTo>
                    <a:pt x="4100" y="326"/>
                    <a:pt x="4423" y="334"/>
                    <a:pt x="4747" y="334"/>
                  </a:cubicBezTo>
                  <a:cubicBezTo>
                    <a:pt x="5688" y="334"/>
                    <a:pt x="6631" y="270"/>
                    <a:pt x="7553" y="151"/>
                  </a:cubicBezTo>
                  <a:cubicBezTo>
                    <a:pt x="6294" y="51"/>
                    <a:pt x="5036" y="1"/>
                    <a:pt x="3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8"/>
            <p:cNvSpPr/>
            <p:nvPr/>
          </p:nvSpPr>
          <p:spPr>
            <a:xfrm>
              <a:off x="4033226" y="1120121"/>
              <a:ext cx="182192" cy="7218"/>
            </a:xfrm>
            <a:custGeom>
              <a:avLst/>
              <a:gdLst/>
              <a:ahLst/>
              <a:cxnLst/>
              <a:rect l="l" t="t" r="r" b="b"/>
              <a:pathLst>
                <a:path w="8733" h="346" extrusionOk="0">
                  <a:moveTo>
                    <a:pt x="3245" y="0"/>
                  </a:moveTo>
                  <a:cubicBezTo>
                    <a:pt x="2163" y="0"/>
                    <a:pt x="1071" y="64"/>
                    <a:pt x="1" y="183"/>
                  </a:cubicBezTo>
                  <a:cubicBezTo>
                    <a:pt x="1077" y="286"/>
                    <a:pt x="2153" y="346"/>
                    <a:pt x="3221" y="346"/>
                  </a:cubicBezTo>
                  <a:cubicBezTo>
                    <a:pt x="3601" y="346"/>
                    <a:pt x="3979" y="338"/>
                    <a:pt x="4356" y="322"/>
                  </a:cubicBezTo>
                  <a:cubicBezTo>
                    <a:pt x="4739" y="338"/>
                    <a:pt x="5122" y="346"/>
                    <a:pt x="5504" y="346"/>
                  </a:cubicBezTo>
                  <a:cubicBezTo>
                    <a:pt x="6580" y="346"/>
                    <a:pt x="7656" y="286"/>
                    <a:pt x="8733" y="183"/>
                  </a:cubicBezTo>
                  <a:cubicBezTo>
                    <a:pt x="7647" y="64"/>
                    <a:pt x="6562" y="0"/>
                    <a:pt x="5477" y="0"/>
                  </a:cubicBezTo>
                  <a:cubicBezTo>
                    <a:pt x="5104" y="0"/>
                    <a:pt x="4730" y="8"/>
                    <a:pt x="4356" y="23"/>
                  </a:cubicBezTo>
                  <a:cubicBezTo>
                    <a:pt x="3988" y="8"/>
                    <a:pt x="3617" y="0"/>
                    <a:pt x="3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8"/>
            <p:cNvSpPr/>
            <p:nvPr/>
          </p:nvSpPr>
          <p:spPr>
            <a:xfrm>
              <a:off x="4157045" y="1147493"/>
              <a:ext cx="56287" cy="6259"/>
            </a:xfrm>
            <a:custGeom>
              <a:avLst/>
              <a:gdLst/>
              <a:ahLst/>
              <a:cxnLst/>
              <a:rect l="l" t="t" r="r" b="b"/>
              <a:pathLst>
                <a:path w="2698" h="300" extrusionOk="0">
                  <a:moveTo>
                    <a:pt x="1349" y="0"/>
                  </a:moveTo>
                  <a:cubicBezTo>
                    <a:pt x="894" y="0"/>
                    <a:pt x="440" y="50"/>
                    <a:pt x="1" y="150"/>
                  </a:cubicBezTo>
                  <a:cubicBezTo>
                    <a:pt x="440" y="250"/>
                    <a:pt x="894" y="300"/>
                    <a:pt x="1349" y="300"/>
                  </a:cubicBezTo>
                  <a:cubicBezTo>
                    <a:pt x="1803" y="300"/>
                    <a:pt x="2257" y="250"/>
                    <a:pt x="2697" y="150"/>
                  </a:cubicBezTo>
                  <a:cubicBezTo>
                    <a:pt x="2257" y="50"/>
                    <a:pt x="1803" y="0"/>
                    <a:pt x="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8"/>
            <p:cNvSpPr/>
            <p:nvPr/>
          </p:nvSpPr>
          <p:spPr>
            <a:xfrm>
              <a:off x="4004895" y="1147493"/>
              <a:ext cx="125071" cy="6259"/>
            </a:xfrm>
            <a:custGeom>
              <a:avLst/>
              <a:gdLst/>
              <a:ahLst/>
              <a:cxnLst/>
              <a:rect l="l" t="t" r="r" b="b"/>
              <a:pathLst>
                <a:path w="5995" h="300" extrusionOk="0">
                  <a:moveTo>
                    <a:pt x="2997" y="0"/>
                  </a:moveTo>
                  <a:cubicBezTo>
                    <a:pt x="1998" y="0"/>
                    <a:pt x="999" y="50"/>
                    <a:pt x="0" y="150"/>
                  </a:cubicBezTo>
                  <a:cubicBezTo>
                    <a:pt x="999" y="250"/>
                    <a:pt x="1998" y="300"/>
                    <a:pt x="2997" y="300"/>
                  </a:cubicBezTo>
                  <a:cubicBezTo>
                    <a:pt x="3996" y="300"/>
                    <a:pt x="4995" y="250"/>
                    <a:pt x="5994" y="150"/>
                  </a:cubicBezTo>
                  <a:cubicBezTo>
                    <a:pt x="4995" y="50"/>
                    <a:pt x="3996" y="0"/>
                    <a:pt x="2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8"/>
            <p:cNvSpPr/>
            <p:nvPr/>
          </p:nvSpPr>
          <p:spPr>
            <a:xfrm>
              <a:off x="3979484" y="1172632"/>
              <a:ext cx="233848" cy="7469"/>
            </a:xfrm>
            <a:custGeom>
              <a:avLst/>
              <a:gdLst/>
              <a:ahLst/>
              <a:cxnLst/>
              <a:rect l="l" t="t" r="r" b="b"/>
              <a:pathLst>
                <a:path w="11209" h="358" extrusionOk="0">
                  <a:moveTo>
                    <a:pt x="4174" y="1"/>
                  </a:moveTo>
                  <a:cubicBezTo>
                    <a:pt x="2783" y="1"/>
                    <a:pt x="1397" y="65"/>
                    <a:pt x="0" y="184"/>
                  </a:cubicBezTo>
                  <a:cubicBezTo>
                    <a:pt x="1435" y="306"/>
                    <a:pt x="2857" y="358"/>
                    <a:pt x="4286" y="358"/>
                  </a:cubicBezTo>
                  <a:cubicBezTo>
                    <a:pt x="4728" y="358"/>
                    <a:pt x="5170" y="353"/>
                    <a:pt x="5614" y="344"/>
                  </a:cubicBezTo>
                  <a:cubicBezTo>
                    <a:pt x="6052" y="353"/>
                    <a:pt x="6492" y="358"/>
                    <a:pt x="6933" y="358"/>
                  </a:cubicBezTo>
                  <a:cubicBezTo>
                    <a:pt x="8358" y="358"/>
                    <a:pt x="9789" y="306"/>
                    <a:pt x="11208" y="184"/>
                  </a:cubicBezTo>
                  <a:cubicBezTo>
                    <a:pt x="9826" y="65"/>
                    <a:pt x="8433" y="1"/>
                    <a:pt x="7045" y="1"/>
                  </a:cubicBezTo>
                  <a:cubicBezTo>
                    <a:pt x="6567" y="1"/>
                    <a:pt x="6090" y="8"/>
                    <a:pt x="5614" y="24"/>
                  </a:cubicBezTo>
                  <a:cubicBezTo>
                    <a:pt x="5133" y="8"/>
                    <a:pt x="4653" y="1"/>
                    <a:pt x="4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8"/>
            <p:cNvSpPr/>
            <p:nvPr/>
          </p:nvSpPr>
          <p:spPr>
            <a:xfrm>
              <a:off x="4045744" y="1195142"/>
              <a:ext cx="167588" cy="7218"/>
            </a:xfrm>
            <a:custGeom>
              <a:avLst/>
              <a:gdLst/>
              <a:ahLst/>
              <a:cxnLst/>
              <a:rect l="l" t="t" r="r" b="b"/>
              <a:pathLst>
                <a:path w="8033" h="346" extrusionOk="0">
                  <a:moveTo>
                    <a:pt x="2963" y="0"/>
                  </a:moveTo>
                  <a:cubicBezTo>
                    <a:pt x="1976" y="0"/>
                    <a:pt x="988" y="60"/>
                    <a:pt x="0" y="163"/>
                  </a:cubicBezTo>
                  <a:cubicBezTo>
                    <a:pt x="997" y="282"/>
                    <a:pt x="1992" y="346"/>
                    <a:pt x="2988" y="346"/>
                  </a:cubicBezTo>
                  <a:cubicBezTo>
                    <a:pt x="3331" y="346"/>
                    <a:pt x="3674" y="338"/>
                    <a:pt x="4017" y="323"/>
                  </a:cubicBezTo>
                  <a:cubicBezTo>
                    <a:pt x="4365" y="338"/>
                    <a:pt x="4711" y="346"/>
                    <a:pt x="5056" y="346"/>
                  </a:cubicBezTo>
                  <a:cubicBezTo>
                    <a:pt x="6059" y="346"/>
                    <a:pt x="7051" y="282"/>
                    <a:pt x="8032" y="163"/>
                  </a:cubicBezTo>
                  <a:cubicBezTo>
                    <a:pt x="7059" y="60"/>
                    <a:pt x="6076" y="0"/>
                    <a:pt x="5081" y="0"/>
                  </a:cubicBezTo>
                  <a:cubicBezTo>
                    <a:pt x="4728" y="0"/>
                    <a:pt x="4373" y="8"/>
                    <a:pt x="4017" y="24"/>
                  </a:cubicBezTo>
                  <a:cubicBezTo>
                    <a:pt x="3666" y="8"/>
                    <a:pt x="3315" y="0"/>
                    <a:pt x="29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8"/>
            <p:cNvSpPr/>
            <p:nvPr/>
          </p:nvSpPr>
          <p:spPr>
            <a:xfrm>
              <a:off x="4037002" y="1225164"/>
              <a:ext cx="181316" cy="7469"/>
            </a:xfrm>
            <a:custGeom>
              <a:avLst/>
              <a:gdLst/>
              <a:ahLst/>
              <a:cxnLst/>
              <a:rect l="l" t="t" r="r" b="b"/>
              <a:pathLst>
                <a:path w="8691" h="358" extrusionOk="0">
                  <a:moveTo>
                    <a:pt x="3236" y="0"/>
                  </a:moveTo>
                  <a:cubicBezTo>
                    <a:pt x="2151" y="0"/>
                    <a:pt x="1071" y="64"/>
                    <a:pt x="0" y="183"/>
                  </a:cubicBezTo>
                  <a:cubicBezTo>
                    <a:pt x="1099" y="305"/>
                    <a:pt x="2209" y="357"/>
                    <a:pt x="3323" y="357"/>
                  </a:cubicBezTo>
                  <a:cubicBezTo>
                    <a:pt x="3667" y="357"/>
                    <a:pt x="4011" y="352"/>
                    <a:pt x="4356" y="343"/>
                  </a:cubicBezTo>
                  <a:cubicBezTo>
                    <a:pt x="4696" y="352"/>
                    <a:pt x="5036" y="357"/>
                    <a:pt x="5377" y="357"/>
                  </a:cubicBezTo>
                  <a:cubicBezTo>
                    <a:pt x="6482" y="357"/>
                    <a:pt x="7592" y="305"/>
                    <a:pt x="8691" y="183"/>
                  </a:cubicBezTo>
                  <a:cubicBezTo>
                    <a:pt x="7621" y="64"/>
                    <a:pt x="6540" y="0"/>
                    <a:pt x="5464" y="0"/>
                  </a:cubicBezTo>
                  <a:cubicBezTo>
                    <a:pt x="5094" y="0"/>
                    <a:pt x="4724" y="8"/>
                    <a:pt x="4356" y="23"/>
                  </a:cubicBezTo>
                  <a:cubicBezTo>
                    <a:pt x="3982" y="8"/>
                    <a:pt x="3609" y="0"/>
                    <a:pt x="3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8"/>
            <p:cNvSpPr/>
            <p:nvPr/>
          </p:nvSpPr>
          <p:spPr>
            <a:xfrm>
              <a:off x="2727713" y="554476"/>
              <a:ext cx="298584" cy="359398"/>
            </a:xfrm>
            <a:custGeom>
              <a:avLst/>
              <a:gdLst/>
              <a:ahLst/>
              <a:cxnLst/>
              <a:rect l="l" t="t" r="r" b="b"/>
              <a:pathLst>
                <a:path w="14312" h="17227" extrusionOk="0">
                  <a:moveTo>
                    <a:pt x="14109" y="0"/>
                  </a:moveTo>
                  <a:cubicBezTo>
                    <a:pt x="14107" y="0"/>
                    <a:pt x="14106" y="1"/>
                    <a:pt x="14106" y="4"/>
                  </a:cubicBezTo>
                  <a:lnTo>
                    <a:pt x="1" y="4"/>
                  </a:lnTo>
                  <a:lnTo>
                    <a:pt x="1" y="143"/>
                  </a:lnTo>
                  <a:cubicBezTo>
                    <a:pt x="21" y="5178"/>
                    <a:pt x="80" y="9434"/>
                    <a:pt x="80" y="12431"/>
                  </a:cubicBezTo>
                  <a:cubicBezTo>
                    <a:pt x="101" y="13889"/>
                    <a:pt x="101" y="15048"/>
                    <a:pt x="101" y="15868"/>
                  </a:cubicBezTo>
                  <a:lnTo>
                    <a:pt x="101" y="16766"/>
                  </a:lnTo>
                  <a:lnTo>
                    <a:pt x="101" y="17067"/>
                  </a:lnTo>
                  <a:cubicBezTo>
                    <a:pt x="120" y="17067"/>
                    <a:pt x="221" y="17006"/>
                    <a:pt x="221" y="16766"/>
                  </a:cubicBezTo>
                  <a:lnTo>
                    <a:pt x="221" y="15847"/>
                  </a:lnTo>
                  <a:cubicBezTo>
                    <a:pt x="261" y="15008"/>
                    <a:pt x="261" y="13830"/>
                    <a:pt x="261" y="12370"/>
                  </a:cubicBezTo>
                  <a:cubicBezTo>
                    <a:pt x="280" y="9401"/>
                    <a:pt x="319" y="5237"/>
                    <a:pt x="320" y="303"/>
                  </a:cubicBezTo>
                  <a:lnTo>
                    <a:pt x="14007" y="303"/>
                  </a:lnTo>
                  <a:lnTo>
                    <a:pt x="14007" y="4818"/>
                  </a:lnTo>
                  <a:lnTo>
                    <a:pt x="14007" y="9214"/>
                  </a:lnTo>
                  <a:lnTo>
                    <a:pt x="14007" y="17027"/>
                  </a:lnTo>
                  <a:lnTo>
                    <a:pt x="14007" y="17027"/>
                  </a:lnTo>
                  <a:lnTo>
                    <a:pt x="4036" y="17086"/>
                  </a:lnTo>
                  <a:lnTo>
                    <a:pt x="1199" y="17126"/>
                  </a:lnTo>
                  <a:lnTo>
                    <a:pt x="1140" y="17126"/>
                  </a:lnTo>
                  <a:lnTo>
                    <a:pt x="3957" y="17146"/>
                  </a:lnTo>
                  <a:lnTo>
                    <a:pt x="14146" y="17226"/>
                  </a:lnTo>
                  <a:lnTo>
                    <a:pt x="14266" y="17226"/>
                  </a:lnTo>
                  <a:lnTo>
                    <a:pt x="14266" y="17086"/>
                  </a:lnTo>
                  <a:lnTo>
                    <a:pt x="14266" y="9154"/>
                  </a:lnTo>
                  <a:lnTo>
                    <a:pt x="14266" y="4759"/>
                  </a:lnTo>
                  <a:lnTo>
                    <a:pt x="14266" y="2481"/>
                  </a:lnTo>
                  <a:lnTo>
                    <a:pt x="14266" y="163"/>
                  </a:lnTo>
                  <a:cubicBezTo>
                    <a:pt x="14290" y="187"/>
                    <a:pt x="14302" y="197"/>
                    <a:pt x="14303" y="197"/>
                  </a:cubicBezTo>
                  <a:cubicBezTo>
                    <a:pt x="14312" y="197"/>
                    <a:pt x="14133" y="0"/>
                    <a:pt x="14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8"/>
            <p:cNvSpPr/>
            <p:nvPr/>
          </p:nvSpPr>
          <p:spPr>
            <a:xfrm>
              <a:off x="2783166" y="624929"/>
              <a:ext cx="205934" cy="7469"/>
            </a:xfrm>
            <a:custGeom>
              <a:avLst/>
              <a:gdLst/>
              <a:ahLst/>
              <a:cxnLst/>
              <a:rect l="l" t="t" r="r" b="b"/>
              <a:pathLst>
                <a:path w="9871" h="358" extrusionOk="0">
                  <a:moveTo>
                    <a:pt x="3673" y="0"/>
                  </a:moveTo>
                  <a:cubicBezTo>
                    <a:pt x="2449" y="0"/>
                    <a:pt x="1220" y="64"/>
                    <a:pt x="1" y="183"/>
                  </a:cubicBezTo>
                  <a:cubicBezTo>
                    <a:pt x="1252" y="305"/>
                    <a:pt x="2515" y="357"/>
                    <a:pt x="3772" y="357"/>
                  </a:cubicBezTo>
                  <a:cubicBezTo>
                    <a:pt x="4160" y="357"/>
                    <a:pt x="4548" y="352"/>
                    <a:pt x="4935" y="343"/>
                  </a:cubicBezTo>
                  <a:cubicBezTo>
                    <a:pt x="5322" y="352"/>
                    <a:pt x="5710" y="357"/>
                    <a:pt x="6098" y="357"/>
                  </a:cubicBezTo>
                  <a:cubicBezTo>
                    <a:pt x="7355" y="357"/>
                    <a:pt x="8619" y="305"/>
                    <a:pt x="9871" y="183"/>
                  </a:cubicBezTo>
                  <a:cubicBezTo>
                    <a:pt x="8652" y="64"/>
                    <a:pt x="7422" y="0"/>
                    <a:pt x="6197" y="0"/>
                  </a:cubicBezTo>
                  <a:cubicBezTo>
                    <a:pt x="5775" y="0"/>
                    <a:pt x="5354" y="8"/>
                    <a:pt x="4935" y="23"/>
                  </a:cubicBezTo>
                  <a:cubicBezTo>
                    <a:pt x="4515" y="8"/>
                    <a:pt x="4095" y="0"/>
                    <a:pt x="3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8"/>
            <p:cNvSpPr/>
            <p:nvPr/>
          </p:nvSpPr>
          <p:spPr>
            <a:xfrm>
              <a:off x="2856539" y="602001"/>
              <a:ext cx="130474" cy="7218"/>
            </a:xfrm>
            <a:custGeom>
              <a:avLst/>
              <a:gdLst/>
              <a:ahLst/>
              <a:cxnLst/>
              <a:rect l="l" t="t" r="r" b="b"/>
              <a:pathLst>
                <a:path w="6254" h="346" extrusionOk="0">
                  <a:moveTo>
                    <a:pt x="2339" y="0"/>
                  </a:moveTo>
                  <a:cubicBezTo>
                    <a:pt x="1559" y="0"/>
                    <a:pt x="774" y="63"/>
                    <a:pt x="0" y="182"/>
                  </a:cubicBezTo>
                  <a:cubicBezTo>
                    <a:pt x="768" y="286"/>
                    <a:pt x="1547" y="346"/>
                    <a:pt x="2321" y="346"/>
                  </a:cubicBezTo>
                  <a:cubicBezTo>
                    <a:pt x="2593" y="346"/>
                    <a:pt x="2865" y="338"/>
                    <a:pt x="3136" y="323"/>
                  </a:cubicBezTo>
                  <a:cubicBezTo>
                    <a:pt x="3407" y="338"/>
                    <a:pt x="3678" y="346"/>
                    <a:pt x="3948" y="346"/>
                  </a:cubicBezTo>
                  <a:cubicBezTo>
                    <a:pt x="4717" y="346"/>
                    <a:pt x="5485" y="286"/>
                    <a:pt x="6253" y="182"/>
                  </a:cubicBezTo>
                  <a:cubicBezTo>
                    <a:pt x="5479" y="63"/>
                    <a:pt x="4705" y="0"/>
                    <a:pt x="3930" y="0"/>
                  </a:cubicBezTo>
                  <a:cubicBezTo>
                    <a:pt x="3666" y="0"/>
                    <a:pt x="3401" y="7"/>
                    <a:pt x="3136" y="23"/>
                  </a:cubicBezTo>
                  <a:cubicBezTo>
                    <a:pt x="2871" y="7"/>
                    <a:pt x="2605" y="0"/>
                    <a:pt x="2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8"/>
            <p:cNvSpPr/>
            <p:nvPr/>
          </p:nvSpPr>
          <p:spPr>
            <a:xfrm>
              <a:off x="2816525" y="651341"/>
              <a:ext cx="166754" cy="7302"/>
            </a:xfrm>
            <a:custGeom>
              <a:avLst/>
              <a:gdLst/>
              <a:ahLst/>
              <a:cxnLst/>
              <a:rect l="l" t="t" r="r" b="b"/>
              <a:pathLst>
                <a:path w="7993" h="350" extrusionOk="0">
                  <a:moveTo>
                    <a:pt x="3048" y="1"/>
                  </a:moveTo>
                  <a:cubicBezTo>
                    <a:pt x="2026" y="1"/>
                    <a:pt x="1007" y="53"/>
                    <a:pt x="0" y="175"/>
                  </a:cubicBezTo>
                  <a:cubicBezTo>
                    <a:pt x="1007" y="297"/>
                    <a:pt x="2026" y="349"/>
                    <a:pt x="3048" y="349"/>
                  </a:cubicBezTo>
                  <a:cubicBezTo>
                    <a:pt x="3364" y="349"/>
                    <a:pt x="3680" y="344"/>
                    <a:pt x="3996" y="335"/>
                  </a:cubicBezTo>
                  <a:cubicBezTo>
                    <a:pt x="4307" y="344"/>
                    <a:pt x="4620" y="349"/>
                    <a:pt x="4933" y="349"/>
                  </a:cubicBezTo>
                  <a:cubicBezTo>
                    <a:pt x="5946" y="349"/>
                    <a:pt x="6969" y="297"/>
                    <a:pt x="7992" y="175"/>
                  </a:cubicBezTo>
                  <a:cubicBezTo>
                    <a:pt x="6969" y="53"/>
                    <a:pt x="5946" y="1"/>
                    <a:pt x="4933" y="1"/>
                  </a:cubicBezTo>
                  <a:cubicBezTo>
                    <a:pt x="4620" y="1"/>
                    <a:pt x="4307" y="6"/>
                    <a:pt x="3996" y="15"/>
                  </a:cubicBezTo>
                  <a:cubicBezTo>
                    <a:pt x="3680" y="6"/>
                    <a:pt x="3364" y="1"/>
                    <a:pt x="3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8"/>
            <p:cNvSpPr/>
            <p:nvPr/>
          </p:nvSpPr>
          <p:spPr>
            <a:xfrm>
              <a:off x="2783166" y="676605"/>
              <a:ext cx="205496" cy="7469"/>
            </a:xfrm>
            <a:custGeom>
              <a:avLst/>
              <a:gdLst/>
              <a:ahLst/>
              <a:cxnLst/>
              <a:rect l="l" t="t" r="r" b="b"/>
              <a:pathLst>
                <a:path w="9850" h="358" extrusionOk="0">
                  <a:moveTo>
                    <a:pt x="3673" y="1"/>
                  </a:moveTo>
                  <a:cubicBezTo>
                    <a:pt x="2449" y="1"/>
                    <a:pt x="1220" y="65"/>
                    <a:pt x="1" y="184"/>
                  </a:cubicBezTo>
                  <a:cubicBezTo>
                    <a:pt x="1252" y="306"/>
                    <a:pt x="2515" y="358"/>
                    <a:pt x="3772" y="358"/>
                  </a:cubicBezTo>
                  <a:cubicBezTo>
                    <a:pt x="4160" y="358"/>
                    <a:pt x="4548" y="353"/>
                    <a:pt x="4935" y="343"/>
                  </a:cubicBezTo>
                  <a:cubicBezTo>
                    <a:pt x="5322" y="353"/>
                    <a:pt x="5708" y="358"/>
                    <a:pt x="6095" y="358"/>
                  </a:cubicBezTo>
                  <a:cubicBezTo>
                    <a:pt x="7347" y="358"/>
                    <a:pt x="8598" y="306"/>
                    <a:pt x="9850" y="184"/>
                  </a:cubicBezTo>
                  <a:cubicBezTo>
                    <a:pt x="8631" y="65"/>
                    <a:pt x="7412" y="1"/>
                    <a:pt x="6193" y="1"/>
                  </a:cubicBezTo>
                  <a:cubicBezTo>
                    <a:pt x="5774" y="1"/>
                    <a:pt x="5354" y="8"/>
                    <a:pt x="4935" y="24"/>
                  </a:cubicBezTo>
                  <a:cubicBezTo>
                    <a:pt x="4515" y="8"/>
                    <a:pt x="4095" y="1"/>
                    <a:pt x="3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8"/>
            <p:cNvSpPr/>
            <p:nvPr/>
          </p:nvSpPr>
          <p:spPr>
            <a:xfrm>
              <a:off x="2829022" y="702016"/>
              <a:ext cx="157992" cy="7239"/>
            </a:xfrm>
            <a:custGeom>
              <a:avLst/>
              <a:gdLst/>
              <a:ahLst/>
              <a:cxnLst/>
              <a:rect l="l" t="t" r="r" b="b"/>
              <a:pathLst>
                <a:path w="7573" h="347" extrusionOk="0">
                  <a:moveTo>
                    <a:pt x="2809" y="1"/>
                  </a:moveTo>
                  <a:cubicBezTo>
                    <a:pt x="1872" y="1"/>
                    <a:pt x="931" y="60"/>
                    <a:pt x="0" y="164"/>
                  </a:cubicBezTo>
                  <a:cubicBezTo>
                    <a:pt x="938" y="283"/>
                    <a:pt x="1887" y="347"/>
                    <a:pt x="2831" y="347"/>
                  </a:cubicBezTo>
                  <a:cubicBezTo>
                    <a:pt x="3153" y="347"/>
                    <a:pt x="3476" y="339"/>
                    <a:pt x="3797" y="324"/>
                  </a:cubicBezTo>
                  <a:cubicBezTo>
                    <a:pt x="4117" y="339"/>
                    <a:pt x="4438" y="347"/>
                    <a:pt x="4759" y="347"/>
                  </a:cubicBezTo>
                  <a:cubicBezTo>
                    <a:pt x="5696" y="347"/>
                    <a:pt x="6635" y="283"/>
                    <a:pt x="7572" y="164"/>
                  </a:cubicBezTo>
                  <a:cubicBezTo>
                    <a:pt x="6642" y="60"/>
                    <a:pt x="5711" y="1"/>
                    <a:pt x="4780" y="1"/>
                  </a:cubicBezTo>
                  <a:cubicBezTo>
                    <a:pt x="4452" y="1"/>
                    <a:pt x="4124" y="8"/>
                    <a:pt x="3797" y="24"/>
                  </a:cubicBezTo>
                  <a:cubicBezTo>
                    <a:pt x="3468" y="8"/>
                    <a:pt x="3139" y="1"/>
                    <a:pt x="2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8"/>
            <p:cNvSpPr/>
            <p:nvPr/>
          </p:nvSpPr>
          <p:spPr>
            <a:xfrm>
              <a:off x="2806907" y="726216"/>
              <a:ext cx="181754" cy="7448"/>
            </a:xfrm>
            <a:custGeom>
              <a:avLst/>
              <a:gdLst/>
              <a:ahLst/>
              <a:cxnLst/>
              <a:rect l="l" t="t" r="r" b="b"/>
              <a:pathLst>
                <a:path w="8712" h="357" extrusionOk="0">
                  <a:moveTo>
                    <a:pt x="3242" y="0"/>
                  </a:moveTo>
                  <a:cubicBezTo>
                    <a:pt x="2156" y="0"/>
                    <a:pt x="1073" y="63"/>
                    <a:pt x="1" y="182"/>
                  </a:cubicBezTo>
                  <a:cubicBezTo>
                    <a:pt x="1100" y="304"/>
                    <a:pt x="2211" y="357"/>
                    <a:pt x="3324" y="357"/>
                  </a:cubicBezTo>
                  <a:cubicBezTo>
                    <a:pt x="3668" y="357"/>
                    <a:pt x="4012" y="352"/>
                    <a:pt x="4356" y="342"/>
                  </a:cubicBezTo>
                  <a:cubicBezTo>
                    <a:pt x="4701" y="352"/>
                    <a:pt x="5045" y="357"/>
                    <a:pt x="5389" y="357"/>
                  </a:cubicBezTo>
                  <a:cubicBezTo>
                    <a:pt x="6503" y="357"/>
                    <a:pt x="7613" y="304"/>
                    <a:pt x="8712" y="182"/>
                  </a:cubicBezTo>
                  <a:cubicBezTo>
                    <a:pt x="7640" y="63"/>
                    <a:pt x="6557" y="0"/>
                    <a:pt x="5471" y="0"/>
                  </a:cubicBezTo>
                  <a:cubicBezTo>
                    <a:pt x="5100" y="0"/>
                    <a:pt x="4728" y="7"/>
                    <a:pt x="4356" y="23"/>
                  </a:cubicBezTo>
                  <a:cubicBezTo>
                    <a:pt x="3985" y="7"/>
                    <a:pt x="3613" y="0"/>
                    <a:pt x="3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8"/>
            <p:cNvSpPr/>
            <p:nvPr/>
          </p:nvSpPr>
          <p:spPr>
            <a:xfrm>
              <a:off x="2930288" y="753170"/>
              <a:ext cx="56725" cy="6259"/>
            </a:xfrm>
            <a:custGeom>
              <a:avLst/>
              <a:gdLst/>
              <a:ahLst/>
              <a:cxnLst/>
              <a:rect l="l" t="t" r="r" b="b"/>
              <a:pathLst>
                <a:path w="2719" h="300" extrusionOk="0">
                  <a:moveTo>
                    <a:pt x="1367" y="0"/>
                  </a:moveTo>
                  <a:cubicBezTo>
                    <a:pt x="910" y="0"/>
                    <a:pt x="451" y="50"/>
                    <a:pt x="1" y="150"/>
                  </a:cubicBezTo>
                  <a:cubicBezTo>
                    <a:pt x="451" y="250"/>
                    <a:pt x="910" y="300"/>
                    <a:pt x="1367" y="300"/>
                  </a:cubicBezTo>
                  <a:cubicBezTo>
                    <a:pt x="1824" y="300"/>
                    <a:pt x="2279" y="250"/>
                    <a:pt x="2718" y="150"/>
                  </a:cubicBezTo>
                  <a:cubicBezTo>
                    <a:pt x="2279" y="50"/>
                    <a:pt x="1824" y="0"/>
                    <a:pt x="1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8"/>
            <p:cNvSpPr/>
            <p:nvPr/>
          </p:nvSpPr>
          <p:spPr>
            <a:xfrm>
              <a:off x="2778576" y="753713"/>
              <a:ext cx="125071" cy="7239"/>
            </a:xfrm>
            <a:custGeom>
              <a:avLst/>
              <a:gdLst/>
              <a:ahLst/>
              <a:cxnLst/>
              <a:rect l="l" t="t" r="r" b="b"/>
              <a:pathLst>
                <a:path w="5995" h="347" extrusionOk="0">
                  <a:moveTo>
                    <a:pt x="2213" y="0"/>
                  </a:moveTo>
                  <a:cubicBezTo>
                    <a:pt x="1470" y="0"/>
                    <a:pt x="725" y="60"/>
                    <a:pt x="0" y="164"/>
                  </a:cubicBezTo>
                  <a:cubicBezTo>
                    <a:pt x="730" y="283"/>
                    <a:pt x="1482" y="346"/>
                    <a:pt x="2231" y="346"/>
                  </a:cubicBezTo>
                  <a:cubicBezTo>
                    <a:pt x="2487" y="346"/>
                    <a:pt x="2743" y="339"/>
                    <a:pt x="2997" y="324"/>
                  </a:cubicBezTo>
                  <a:cubicBezTo>
                    <a:pt x="3252" y="339"/>
                    <a:pt x="3506" y="346"/>
                    <a:pt x="3761" y="346"/>
                  </a:cubicBezTo>
                  <a:cubicBezTo>
                    <a:pt x="4505" y="346"/>
                    <a:pt x="5250" y="283"/>
                    <a:pt x="5994" y="164"/>
                  </a:cubicBezTo>
                  <a:cubicBezTo>
                    <a:pt x="5255" y="60"/>
                    <a:pt x="4517" y="0"/>
                    <a:pt x="3778" y="0"/>
                  </a:cubicBezTo>
                  <a:cubicBezTo>
                    <a:pt x="3518" y="0"/>
                    <a:pt x="3257" y="8"/>
                    <a:pt x="2997" y="23"/>
                  </a:cubicBezTo>
                  <a:cubicBezTo>
                    <a:pt x="2737" y="8"/>
                    <a:pt x="2475" y="0"/>
                    <a:pt x="2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8"/>
            <p:cNvSpPr/>
            <p:nvPr/>
          </p:nvSpPr>
          <p:spPr>
            <a:xfrm>
              <a:off x="2753166" y="778894"/>
              <a:ext cx="233848" cy="7469"/>
            </a:xfrm>
            <a:custGeom>
              <a:avLst/>
              <a:gdLst/>
              <a:ahLst/>
              <a:cxnLst/>
              <a:rect l="l" t="t" r="r" b="b"/>
              <a:pathLst>
                <a:path w="11209" h="358" extrusionOk="0">
                  <a:moveTo>
                    <a:pt x="4284" y="1"/>
                  </a:moveTo>
                  <a:cubicBezTo>
                    <a:pt x="2850" y="1"/>
                    <a:pt x="1419" y="53"/>
                    <a:pt x="0" y="175"/>
                  </a:cubicBezTo>
                  <a:cubicBezTo>
                    <a:pt x="1382" y="294"/>
                    <a:pt x="2775" y="358"/>
                    <a:pt x="4171" y="358"/>
                  </a:cubicBezTo>
                  <a:cubicBezTo>
                    <a:pt x="4652" y="358"/>
                    <a:pt x="5133" y="350"/>
                    <a:pt x="5614" y="335"/>
                  </a:cubicBezTo>
                  <a:cubicBezTo>
                    <a:pt x="6090" y="350"/>
                    <a:pt x="6567" y="358"/>
                    <a:pt x="7045" y="358"/>
                  </a:cubicBezTo>
                  <a:cubicBezTo>
                    <a:pt x="8433" y="358"/>
                    <a:pt x="9826" y="294"/>
                    <a:pt x="11208" y="175"/>
                  </a:cubicBezTo>
                  <a:cubicBezTo>
                    <a:pt x="9789" y="53"/>
                    <a:pt x="8358" y="1"/>
                    <a:pt x="6933" y="1"/>
                  </a:cubicBezTo>
                  <a:cubicBezTo>
                    <a:pt x="6492" y="1"/>
                    <a:pt x="6053" y="6"/>
                    <a:pt x="5614" y="15"/>
                  </a:cubicBezTo>
                  <a:cubicBezTo>
                    <a:pt x="5170" y="6"/>
                    <a:pt x="4727" y="1"/>
                    <a:pt x="4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8"/>
            <p:cNvSpPr/>
            <p:nvPr/>
          </p:nvSpPr>
          <p:spPr>
            <a:xfrm>
              <a:off x="2819425" y="801238"/>
              <a:ext cx="167588" cy="7469"/>
            </a:xfrm>
            <a:custGeom>
              <a:avLst/>
              <a:gdLst/>
              <a:ahLst/>
              <a:cxnLst/>
              <a:rect l="l" t="t" r="r" b="b"/>
              <a:pathLst>
                <a:path w="8033" h="358" extrusionOk="0">
                  <a:moveTo>
                    <a:pt x="2993" y="0"/>
                  </a:moveTo>
                  <a:cubicBezTo>
                    <a:pt x="1995" y="0"/>
                    <a:pt x="998" y="64"/>
                    <a:pt x="0" y="183"/>
                  </a:cubicBezTo>
                  <a:cubicBezTo>
                    <a:pt x="1023" y="305"/>
                    <a:pt x="2046" y="357"/>
                    <a:pt x="3069" y="357"/>
                  </a:cubicBezTo>
                  <a:cubicBezTo>
                    <a:pt x="3385" y="357"/>
                    <a:pt x="3701" y="352"/>
                    <a:pt x="4017" y="343"/>
                  </a:cubicBezTo>
                  <a:cubicBezTo>
                    <a:pt x="4333" y="352"/>
                    <a:pt x="4649" y="357"/>
                    <a:pt x="4965" y="357"/>
                  </a:cubicBezTo>
                  <a:cubicBezTo>
                    <a:pt x="5987" y="357"/>
                    <a:pt x="7010" y="305"/>
                    <a:pt x="8032" y="183"/>
                  </a:cubicBezTo>
                  <a:cubicBezTo>
                    <a:pt x="7035" y="64"/>
                    <a:pt x="6037" y="0"/>
                    <a:pt x="5040" y="0"/>
                  </a:cubicBezTo>
                  <a:cubicBezTo>
                    <a:pt x="4699" y="0"/>
                    <a:pt x="4358" y="8"/>
                    <a:pt x="4017" y="23"/>
                  </a:cubicBezTo>
                  <a:cubicBezTo>
                    <a:pt x="3676" y="8"/>
                    <a:pt x="3334" y="0"/>
                    <a:pt x="2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8"/>
            <p:cNvSpPr/>
            <p:nvPr/>
          </p:nvSpPr>
          <p:spPr>
            <a:xfrm>
              <a:off x="2810684" y="831426"/>
              <a:ext cx="181316" cy="7469"/>
            </a:xfrm>
            <a:custGeom>
              <a:avLst/>
              <a:gdLst/>
              <a:ahLst/>
              <a:cxnLst/>
              <a:rect l="l" t="t" r="r" b="b"/>
              <a:pathLst>
                <a:path w="8691" h="358" extrusionOk="0">
                  <a:moveTo>
                    <a:pt x="3314" y="0"/>
                  </a:moveTo>
                  <a:cubicBezTo>
                    <a:pt x="2209" y="0"/>
                    <a:pt x="1099" y="52"/>
                    <a:pt x="0" y="174"/>
                  </a:cubicBezTo>
                  <a:cubicBezTo>
                    <a:pt x="1071" y="293"/>
                    <a:pt x="2151" y="357"/>
                    <a:pt x="3227" y="357"/>
                  </a:cubicBezTo>
                  <a:cubicBezTo>
                    <a:pt x="3597" y="357"/>
                    <a:pt x="3967" y="350"/>
                    <a:pt x="4335" y="334"/>
                  </a:cubicBezTo>
                  <a:cubicBezTo>
                    <a:pt x="4709" y="350"/>
                    <a:pt x="5081" y="357"/>
                    <a:pt x="5453" y="357"/>
                  </a:cubicBezTo>
                  <a:cubicBezTo>
                    <a:pt x="6532" y="357"/>
                    <a:pt x="7606" y="293"/>
                    <a:pt x="8691" y="174"/>
                  </a:cubicBezTo>
                  <a:cubicBezTo>
                    <a:pt x="7577" y="52"/>
                    <a:pt x="6475" y="0"/>
                    <a:pt x="5366" y="0"/>
                  </a:cubicBezTo>
                  <a:cubicBezTo>
                    <a:pt x="5023" y="0"/>
                    <a:pt x="4680" y="5"/>
                    <a:pt x="4335" y="14"/>
                  </a:cubicBezTo>
                  <a:cubicBezTo>
                    <a:pt x="3996" y="5"/>
                    <a:pt x="3655" y="0"/>
                    <a:pt x="3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8"/>
            <p:cNvSpPr/>
            <p:nvPr/>
          </p:nvSpPr>
          <p:spPr>
            <a:xfrm>
              <a:off x="2817360" y="854813"/>
              <a:ext cx="178416" cy="7427"/>
            </a:xfrm>
            <a:custGeom>
              <a:avLst/>
              <a:gdLst/>
              <a:ahLst/>
              <a:cxnLst/>
              <a:rect l="l" t="t" r="r" b="b"/>
              <a:pathLst>
                <a:path w="8552" h="356" extrusionOk="0">
                  <a:moveTo>
                    <a:pt x="3409" y="0"/>
                  </a:moveTo>
                  <a:cubicBezTo>
                    <a:pt x="2273" y="0"/>
                    <a:pt x="1130" y="61"/>
                    <a:pt x="0" y="172"/>
                  </a:cubicBezTo>
                  <a:cubicBezTo>
                    <a:pt x="1055" y="291"/>
                    <a:pt x="2121" y="355"/>
                    <a:pt x="3182" y="355"/>
                  </a:cubicBezTo>
                  <a:cubicBezTo>
                    <a:pt x="3548" y="355"/>
                    <a:pt x="3912" y="348"/>
                    <a:pt x="4276" y="332"/>
                  </a:cubicBezTo>
                  <a:cubicBezTo>
                    <a:pt x="4644" y="348"/>
                    <a:pt x="5011" y="355"/>
                    <a:pt x="5377" y="355"/>
                  </a:cubicBezTo>
                  <a:cubicBezTo>
                    <a:pt x="6440" y="355"/>
                    <a:pt x="7495" y="291"/>
                    <a:pt x="8551" y="172"/>
                  </a:cubicBezTo>
                  <a:cubicBezTo>
                    <a:pt x="7420" y="61"/>
                    <a:pt x="6290" y="0"/>
                    <a:pt x="5149" y="0"/>
                  </a:cubicBezTo>
                  <a:cubicBezTo>
                    <a:pt x="4859" y="0"/>
                    <a:pt x="4568" y="4"/>
                    <a:pt x="4276" y="12"/>
                  </a:cubicBezTo>
                  <a:cubicBezTo>
                    <a:pt x="3988" y="4"/>
                    <a:pt x="3699" y="0"/>
                    <a:pt x="3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8"/>
            <p:cNvSpPr/>
            <p:nvPr/>
          </p:nvSpPr>
          <p:spPr>
            <a:xfrm>
              <a:off x="2755231" y="854228"/>
              <a:ext cx="35863" cy="6697"/>
            </a:xfrm>
            <a:custGeom>
              <a:avLst/>
              <a:gdLst/>
              <a:ahLst/>
              <a:cxnLst/>
              <a:rect l="l" t="t" r="r" b="b"/>
              <a:pathLst>
                <a:path w="1719" h="321" extrusionOk="0">
                  <a:moveTo>
                    <a:pt x="860" y="0"/>
                  </a:moveTo>
                  <a:cubicBezTo>
                    <a:pt x="381" y="0"/>
                    <a:pt x="0" y="80"/>
                    <a:pt x="0" y="160"/>
                  </a:cubicBezTo>
                  <a:cubicBezTo>
                    <a:pt x="0" y="240"/>
                    <a:pt x="381" y="320"/>
                    <a:pt x="860" y="320"/>
                  </a:cubicBezTo>
                  <a:cubicBezTo>
                    <a:pt x="1340" y="320"/>
                    <a:pt x="1718" y="261"/>
                    <a:pt x="1718" y="160"/>
                  </a:cubicBezTo>
                  <a:cubicBezTo>
                    <a:pt x="1718" y="80"/>
                    <a:pt x="1340" y="0"/>
                    <a:pt x="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8"/>
            <p:cNvSpPr/>
            <p:nvPr/>
          </p:nvSpPr>
          <p:spPr>
            <a:xfrm>
              <a:off x="2793180" y="877261"/>
              <a:ext cx="202596" cy="7490"/>
            </a:xfrm>
            <a:custGeom>
              <a:avLst/>
              <a:gdLst/>
              <a:ahLst/>
              <a:cxnLst/>
              <a:rect l="l" t="t" r="r" b="b"/>
              <a:pathLst>
                <a:path w="9711" h="359" extrusionOk="0">
                  <a:moveTo>
                    <a:pt x="3709" y="1"/>
                  </a:moveTo>
                  <a:cubicBezTo>
                    <a:pt x="2473" y="1"/>
                    <a:pt x="1236" y="53"/>
                    <a:pt x="0" y="175"/>
                  </a:cubicBezTo>
                  <a:cubicBezTo>
                    <a:pt x="1204" y="294"/>
                    <a:pt x="2408" y="358"/>
                    <a:pt x="3612" y="358"/>
                  </a:cubicBezTo>
                  <a:cubicBezTo>
                    <a:pt x="4026" y="358"/>
                    <a:pt x="4440" y="351"/>
                    <a:pt x="4855" y="335"/>
                  </a:cubicBezTo>
                  <a:cubicBezTo>
                    <a:pt x="5269" y="351"/>
                    <a:pt x="5684" y="358"/>
                    <a:pt x="6098" y="358"/>
                  </a:cubicBezTo>
                  <a:cubicBezTo>
                    <a:pt x="7302" y="358"/>
                    <a:pt x="8506" y="294"/>
                    <a:pt x="9710" y="175"/>
                  </a:cubicBezTo>
                  <a:cubicBezTo>
                    <a:pt x="8474" y="53"/>
                    <a:pt x="7237" y="1"/>
                    <a:pt x="6001" y="1"/>
                  </a:cubicBezTo>
                  <a:cubicBezTo>
                    <a:pt x="5619" y="1"/>
                    <a:pt x="5237" y="6"/>
                    <a:pt x="4855" y="15"/>
                  </a:cubicBezTo>
                  <a:cubicBezTo>
                    <a:pt x="4473" y="6"/>
                    <a:pt x="4091" y="1"/>
                    <a:pt x="3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8"/>
            <p:cNvSpPr/>
            <p:nvPr/>
          </p:nvSpPr>
          <p:spPr>
            <a:xfrm>
              <a:off x="2771504" y="1472801"/>
              <a:ext cx="1451425" cy="6300"/>
            </a:xfrm>
            <a:custGeom>
              <a:avLst/>
              <a:gdLst/>
              <a:ahLst/>
              <a:cxnLst/>
              <a:rect l="l" t="t" r="r" b="b"/>
              <a:pathLst>
                <a:path w="69571" h="302" extrusionOk="0">
                  <a:moveTo>
                    <a:pt x="34785" y="1"/>
                  </a:moveTo>
                  <a:cubicBezTo>
                    <a:pt x="15604" y="1"/>
                    <a:pt x="0" y="61"/>
                    <a:pt x="0" y="141"/>
                  </a:cubicBezTo>
                  <a:cubicBezTo>
                    <a:pt x="0" y="240"/>
                    <a:pt x="15604" y="301"/>
                    <a:pt x="34785" y="301"/>
                  </a:cubicBezTo>
                  <a:cubicBezTo>
                    <a:pt x="53986" y="301"/>
                    <a:pt x="69570" y="240"/>
                    <a:pt x="69570" y="141"/>
                  </a:cubicBezTo>
                  <a:cubicBezTo>
                    <a:pt x="69570" y="41"/>
                    <a:pt x="53986" y="1"/>
                    <a:pt x="34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8"/>
            <p:cNvSpPr/>
            <p:nvPr/>
          </p:nvSpPr>
          <p:spPr>
            <a:xfrm>
              <a:off x="2775676" y="1003458"/>
              <a:ext cx="6238" cy="456033"/>
            </a:xfrm>
            <a:custGeom>
              <a:avLst/>
              <a:gdLst/>
              <a:ahLst/>
              <a:cxnLst/>
              <a:rect l="l" t="t" r="r" b="b"/>
              <a:pathLst>
                <a:path w="299" h="21859" extrusionOk="0">
                  <a:moveTo>
                    <a:pt x="139" y="0"/>
                  </a:moveTo>
                  <a:cubicBezTo>
                    <a:pt x="59" y="0"/>
                    <a:pt x="0" y="4896"/>
                    <a:pt x="0" y="10930"/>
                  </a:cubicBezTo>
                  <a:cubicBezTo>
                    <a:pt x="0" y="16964"/>
                    <a:pt x="59" y="21858"/>
                    <a:pt x="139" y="21858"/>
                  </a:cubicBezTo>
                  <a:cubicBezTo>
                    <a:pt x="240" y="21858"/>
                    <a:pt x="299" y="16964"/>
                    <a:pt x="299" y="10930"/>
                  </a:cubicBezTo>
                  <a:cubicBezTo>
                    <a:pt x="299" y="4896"/>
                    <a:pt x="24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8"/>
            <p:cNvSpPr/>
            <p:nvPr/>
          </p:nvSpPr>
          <p:spPr>
            <a:xfrm>
              <a:off x="4218297" y="1254392"/>
              <a:ext cx="8804" cy="212589"/>
            </a:xfrm>
            <a:custGeom>
              <a:avLst/>
              <a:gdLst/>
              <a:ahLst/>
              <a:cxnLst/>
              <a:rect l="l" t="t" r="r" b="b"/>
              <a:pathLst>
                <a:path w="422" h="10190" extrusionOk="0">
                  <a:moveTo>
                    <a:pt x="201" y="0"/>
                  </a:moveTo>
                  <a:cubicBezTo>
                    <a:pt x="41" y="1699"/>
                    <a:pt x="1" y="3397"/>
                    <a:pt x="62" y="5096"/>
                  </a:cubicBezTo>
                  <a:cubicBezTo>
                    <a:pt x="1" y="6793"/>
                    <a:pt x="41" y="8492"/>
                    <a:pt x="201" y="10190"/>
                  </a:cubicBezTo>
                  <a:cubicBezTo>
                    <a:pt x="360" y="8492"/>
                    <a:pt x="421" y="6793"/>
                    <a:pt x="360" y="5096"/>
                  </a:cubicBezTo>
                  <a:cubicBezTo>
                    <a:pt x="421" y="3397"/>
                    <a:pt x="360" y="1699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8"/>
            <p:cNvSpPr/>
            <p:nvPr/>
          </p:nvSpPr>
          <p:spPr>
            <a:xfrm>
              <a:off x="4453000" y="477014"/>
              <a:ext cx="700292" cy="1078779"/>
            </a:xfrm>
            <a:custGeom>
              <a:avLst/>
              <a:gdLst/>
              <a:ahLst/>
              <a:cxnLst/>
              <a:rect l="l" t="t" r="r" b="b"/>
              <a:pathLst>
                <a:path w="33567" h="51709" extrusionOk="0">
                  <a:moveTo>
                    <a:pt x="33567" y="0"/>
                  </a:moveTo>
                  <a:lnTo>
                    <a:pt x="0" y="1019"/>
                  </a:lnTo>
                  <a:lnTo>
                    <a:pt x="0" y="50789"/>
                  </a:lnTo>
                  <a:lnTo>
                    <a:pt x="30410" y="51709"/>
                  </a:lnTo>
                  <a:lnTo>
                    <a:pt x="3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8"/>
            <p:cNvSpPr/>
            <p:nvPr/>
          </p:nvSpPr>
          <p:spPr>
            <a:xfrm>
              <a:off x="5153271" y="414489"/>
              <a:ext cx="156323" cy="1213008"/>
            </a:xfrm>
            <a:custGeom>
              <a:avLst/>
              <a:gdLst/>
              <a:ahLst/>
              <a:cxnLst/>
              <a:rect l="l" t="t" r="r" b="b"/>
              <a:pathLst>
                <a:path w="7493" h="58143" extrusionOk="0">
                  <a:moveTo>
                    <a:pt x="4596" y="0"/>
                  </a:moveTo>
                  <a:lnTo>
                    <a:pt x="1" y="58142"/>
                  </a:lnTo>
                  <a:lnTo>
                    <a:pt x="3416" y="58142"/>
                  </a:lnTo>
                  <a:lnTo>
                    <a:pt x="7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8"/>
            <p:cNvSpPr/>
            <p:nvPr/>
          </p:nvSpPr>
          <p:spPr>
            <a:xfrm>
              <a:off x="4397131" y="416554"/>
              <a:ext cx="850376" cy="1214260"/>
            </a:xfrm>
            <a:custGeom>
              <a:avLst/>
              <a:gdLst/>
              <a:ahLst/>
              <a:cxnLst/>
              <a:rect l="l" t="t" r="r" b="b"/>
              <a:pathLst>
                <a:path w="40761" h="58203" extrusionOk="0">
                  <a:moveTo>
                    <a:pt x="40760" y="0"/>
                  </a:moveTo>
                  <a:cubicBezTo>
                    <a:pt x="40760" y="0"/>
                    <a:pt x="40720" y="80"/>
                    <a:pt x="40720" y="240"/>
                  </a:cubicBezTo>
                  <a:lnTo>
                    <a:pt x="40659" y="959"/>
                  </a:lnTo>
                  <a:cubicBezTo>
                    <a:pt x="40600" y="1599"/>
                    <a:pt x="40520" y="2499"/>
                    <a:pt x="40400" y="3698"/>
                  </a:cubicBezTo>
                  <a:cubicBezTo>
                    <a:pt x="40220" y="6095"/>
                    <a:pt x="39921" y="9532"/>
                    <a:pt x="39580" y="13787"/>
                  </a:cubicBezTo>
                  <a:cubicBezTo>
                    <a:pt x="38901" y="22319"/>
                    <a:pt x="37982" y="34086"/>
                    <a:pt x="36943" y="47094"/>
                  </a:cubicBezTo>
                  <a:cubicBezTo>
                    <a:pt x="36668" y="50810"/>
                    <a:pt x="36374" y="54430"/>
                    <a:pt x="36116" y="57877"/>
                  </a:cubicBezTo>
                  <a:lnTo>
                    <a:pt x="36116" y="57877"/>
                  </a:lnTo>
                  <a:lnTo>
                    <a:pt x="10330" y="56844"/>
                  </a:lnTo>
                  <a:lnTo>
                    <a:pt x="2758" y="56584"/>
                  </a:lnTo>
                  <a:lnTo>
                    <a:pt x="720" y="56525"/>
                  </a:lnTo>
                  <a:lnTo>
                    <a:pt x="180" y="56525"/>
                  </a:lnTo>
                  <a:cubicBezTo>
                    <a:pt x="150" y="56514"/>
                    <a:pt x="120" y="56509"/>
                    <a:pt x="91" y="56509"/>
                  </a:cubicBezTo>
                  <a:cubicBezTo>
                    <a:pt x="61" y="56509"/>
                    <a:pt x="31" y="56514"/>
                    <a:pt x="1" y="56525"/>
                  </a:cubicBezTo>
                  <a:cubicBezTo>
                    <a:pt x="81" y="56525"/>
                    <a:pt x="140" y="56544"/>
                    <a:pt x="201" y="56544"/>
                  </a:cubicBezTo>
                  <a:lnTo>
                    <a:pt x="720" y="56584"/>
                  </a:lnTo>
                  <a:lnTo>
                    <a:pt x="2758" y="56684"/>
                  </a:lnTo>
                  <a:lnTo>
                    <a:pt x="10330" y="57044"/>
                  </a:lnTo>
                  <a:lnTo>
                    <a:pt x="36264" y="58203"/>
                  </a:lnTo>
                  <a:lnTo>
                    <a:pt x="36404" y="58203"/>
                  </a:lnTo>
                  <a:lnTo>
                    <a:pt x="36404" y="58062"/>
                  </a:lnTo>
                  <a:cubicBezTo>
                    <a:pt x="36663" y="54586"/>
                    <a:pt x="36964" y="50909"/>
                    <a:pt x="37263" y="47113"/>
                  </a:cubicBezTo>
                  <a:cubicBezTo>
                    <a:pt x="38243" y="34107"/>
                    <a:pt x="39141" y="22338"/>
                    <a:pt x="39801" y="13807"/>
                  </a:cubicBezTo>
                  <a:cubicBezTo>
                    <a:pt x="40100" y="9551"/>
                    <a:pt x="40360" y="6114"/>
                    <a:pt x="40539" y="3717"/>
                  </a:cubicBezTo>
                  <a:cubicBezTo>
                    <a:pt x="40619" y="2518"/>
                    <a:pt x="40680" y="1599"/>
                    <a:pt x="40720" y="959"/>
                  </a:cubicBezTo>
                  <a:cubicBezTo>
                    <a:pt x="40760" y="661"/>
                    <a:pt x="40760" y="421"/>
                    <a:pt x="40760" y="240"/>
                  </a:cubicBezTo>
                  <a:lnTo>
                    <a:pt x="40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8"/>
            <p:cNvSpPr/>
            <p:nvPr/>
          </p:nvSpPr>
          <p:spPr>
            <a:xfrm>
              <a:off x="2630181" y="1585355"/>
              <a:ext cx="1709014" cy="6280"/>
            </a:xfrm>
            <a:custGeom>
              <a:avLst/>
              <a:gdLst/>
              <a:ahLst/>
              <a:cxnLst/>
              <a:rect l="l" t="t" r="r" b="b"/>
              <a:pathLst>
                <a:path w="81918" h="301" extrusionOk="0">
                  <a:moveTo>
                    <a:pt x="40959" y="0"/>
                  </a:moveTo>
                  <a:cubicBezTo>
                    <a:pt x="18323" y="0"/>
                    <a:pt x="0" y="61"/>
                    <a:pt x="0" y="141"/>
                  </a:cubicBezTo>
                  <a:cubicBezTo>
                    <a:pt x="0" y="240"/>
                    <a:pt x="18342" y="301"/>
                    <a:pt x="40959" y="301"/>
                  </a:cubicBezTo>
                  <a:cubicBezTo>
                    <a:pt x="63597" y="301"/>
                    <a:pt x="81918" y="240"/>
                    <a:pt x="81918" y="141"/>
                  </a:cubicBezTo>
                  <a:cubicBezTo>
                    <a:pt x="81918" y="61"/>
                    <a:pt x="63597" y="0"/>
                    <a:pt x="40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8"/>
            <p:cNvSpPr/>
            <p:nvPr/>
          </p:nvSpPr>
          <p:spPr>
            <a:xfrm>
              <a:off x="4537598" y="581722"/>
              <a:ext cx="541069" cy="16335"/>
            </a:xfrm>
            <a:custGeom>
              <a:avLst/>
              <a:gdLst/>
              <a:ahLst/>
              <a:cxnLst/>
              <a:rect l="l" t="t" r="r" b="b"/>
              <a:pathLst>
                <a:path w="25935" h="783" extrusionOk="0">
                  <a:moveTo>
                    <a:pt x="25416" y="1"/>
                  </a:moveTo>
                  <a:cubicBezTo>
                    <a:pt x="25241" y="1"/>
                    <a:pt x="25066" y="6"/>
                    <a:pt x="24895" y="16"/>
                  </a:cubicBezTo>
                  <a:lnTo>
                    <a:pt x="22119" y="75"/>
                  </a:lnTo>
                  <a:lnTo>
                    <a:pt x="12968" y="315"/>
                  </a:lnTo>
                  <a:lnTo>
                    <a:pt x="3797" y="576"/>
                  </a:lnTo>
                  <a:lnTo>
                    <a:pt x="1020" y="656"/>
                  </a:lnTo>
                  <a:cubicBezTo>
                    <a:pt x="680" y="656"/>
                    <a:pt x="341" y="675"/>
                    <a:pt x="0" y="715"/>
                  </a:cubicBezTo>
                  <a:cubicBezTo>
                    <a:pt x="257" y="760"/>
                    <a:pt x="512" y="783"/>
                    <a:pt x="768" y="783"/>
                  </a:cubicBezTo>
                  <a:cubicBezTo>
                    <a:pt x="852" y="783"/>
                    <a:pt x="936" y="780"/>
                    <a:pt x="1020" y="776"/>
                  </a:cubicBezTo>
                  <a:lnTo>
                    <a:pt x="3797" y="776"/>
                  </a:lnTo>
                  <a:cubicBezTo>
                    <a:pt x="6154" y="776"/>
                    <a:pt x="9391" y="715"/>
                    <a:pt x="12968" y="616"/>
                  </a:cubicBezTo>
                  <a:cubicBezTo>
                    <a:pt x="16544" y="515"/>
                    <a:pt x="19781" y="395"/>
                    <a:pt x="22138" y="275"/>
                  </a:cubicBezTo>
                  <a:lnTo>
                    <a:pt x="24916" y="115"/>
                  </a:lnTo>
                  <a:cubicBezTo>
                    <a:pt x="25255" y="115"/>
                    <a:pt x="25596" y="75"/>
                    <a:pt x="25934" y="16"/>
                  </a:cubicBezTo>
                  <a:cubicBezTo>
                    <a:pt x="25765" y="6"/>
                    <a:pt x="25590" y="1"/>
                    <a:pt x="25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8"/>
            <p:cNvSpPr/>
            <p:nvPr/>
          </p:nvSpPr>
          <p:spPr>
            <a:xfrm>
              <a:off x="4545526" y="627829"/>
              <a:ext cx="223020" cy="7427"/>
            </a:xfrm>
            <a:custGeom>
              <a:avLst/>
              <a:gdLst/>
              <a:ahLst/>
              <a:cxnLst/>
              <a:rect l="l" t="t" r="r" b="b"/>
              <a:pathLst>
                <a:path w="10690" h="356" extrusionOk="0">
                  <a:moveTo>
                    <a:pt x="3984" y="1"/>
                  </a:moveTo>
                  <a:cubicBezTo>
                    <a:pt x="2651" y="1"/>
                    <a:pt x="1325" y="64"/>
                    <a:pt x="1" y="183"/>
                  </a:cubicBezTo>
                  <a:cubicBezTo>
                    <a:pt x="1413" y="295"/>
                    <a:pt x="2827" y="355"/>
                    <a:pt x="4250" y="355"/>
                  </a:cubicBezTo>
                  <a:cubicBezTo>
                    <a:pt x="4618" y="355"/>
                    <a:pt x="4986" y="351"/>
                    <a:pt x="5355" y="343"/>
                  </a:cubicBezTo>
                  <a:cubicBezTo>
                    <a:pt x="5720" y="351"/>
                    <a:pt x="6086" y="355"/>
                    <a:pt x="6451" y="355"/>
                  </a:cubicBezTo>
                  <a:cubicBezTo>
                    <a:pt x="7863" y="355"/>
                    <a:pt x="9277" y="295"/>
                    <a:pt x="10689" y="183"/>
                  </a:cubicBezTo>
                  <a:cubicBezTo>
                    <a:pt x="9365" y="64"/>
                    <a:pt x="8039" y="1"/>
                    <a:pt x="6715" y="1"/>
                  </a:cubicBezTo>
                  <a:cubicBezTo>
                    <a:pt x="6261" y="1"/>
                    <a:pt x="5808" y="8"/>
                    <a:pt x="5355" y="23"/>
                  </a:cubicBezTo>
                  <a:cubicBezTo>
                    <a:pt x="4897" y="8"/>
                    <a:pt x="4440" y="1"/>
                    <a:pt x="3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8"/>
            <p:cNvSpPr/>
            <p:nvPr/>
          </p:nvSpPr>
          <p:spPr>
            <a:xfrm>
              <a:off x="4826481" y="628308"/>
              <a:ext cx="44604" cy="6676"/>
            </a:xfrm>
            <a:custGeom>
              <a:avLst/>
              <a:gdLst/>
              <a:ahLst/>
              <a:cxnLst/>
              <a:rect l="l" t="t" r="r" b="b"/>
              <a:pathLst>
                <a:path w="2138" h="320" extrusionOk="0">
                  <a:moveTo>
                    <a:pt x="1058" y="0"/>
                  </a:moveTo>
                  <a:cubicBezTo>
                    <a:pt x="480" y="0"/>
                    <a:pt x="0" y="80"/>
                    <a:pt x="0" y="160"/>
                  </a:cubicBezTo>
                  <a:cubicBezTo>
                    <a:pt x="0" y="240"/>
                    <a:pt x="459" y="320"/>
                    <a:pt x="1058" y="320"/>
                  </a:cubicBezTo>
                  <a:cubicBezTo>
                    <a:pt x="1658" y="320"/>
                    <a:pt x="2137" y="240"/>
                    <a:pt x="2137" y="160"/>
                  </a:cubicBezTo>
                  <a:cubicBezTo>
                    <a:pt x="2137" y="61"/>
                    <a:pt x="1658" y="0"/>
                    <a:pt x="10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8"/>
            <p:cNvSpPr/>
            <p:nvPr/>
          </p:nvSpPr>
          <p:spPr>
            <a:xfrm>
              <a:off x="4502173" y="630395"/>
              <a:ext cx="15876" cy="6697"/>
            </a:xfrm>
            <a:custGeom>
              <a:avLst/>
              <a:gdLst/>
              <a:ahLst/>
              <a:cxnLst/>
              <a:rect l="l" t="t" r="r" b="b"/>
              <a:pathLst>
                <a:path w="761" h="321" extrusionOk="0">
                  <a:moveTo>
                    <a:pt x="380" y="1"/>
                  </a:moveTo>
                  <a:cubicBezTo>
                    <a:pt x="161" y="1"/>
                    <a:pt x="1" y="81"/>
                    <a:pt x="1" y="161"/>
                  </a:cubicBezTo>
                  <a:cubicBezTo>
                    <a:pt x="1" y="241"/>
                    <a:pt x="161" y="321"/>
                    <a:pt x="380" y="321"/>
                  </a:cubicBezTo>
                  <a:cubicBezTo>
                    <a:pt x="580" y="321"/>
                    <a:pt x="760" y="241"/>
                    <a:pt x="760" y="161"/>
                  </a:cubicBezTo>
                  <a:cubicBezTo>
                    <a:pt x="760" y="81"/>
                    <a:pt x="580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8"/>
            <p:cNvSpPr/>
            <p:nvPr/>
          </p:nvSpPr>
          <p:spPr>
            <a:xfrm>
              <a:off x="4502173" y="593280"/>
              <a:ext cx="15876" cy="6300"/>
            </a:xfrm>
            <a:custGeom>
              <a:avLst/>
              <a:gdLst/>
              <a:ahLst/>
              <a:cxnLst/>
              <a:rect l="l" t="t" r="r" b="b"/>
              <a:pathLst>
                <a:path w="761" h="302" extrusionOk="0">
                  <a:moveTo>
                    <a:pt x="380" y="1"/>
                  </a:moveTo>
                  <a:cubicBezTo>
                    <a:pt x="161" y="1"/>
                    <a:pt x="1" y="62"/>
                    <a:pt x="1" y="142"/>
                  </a:cubicBezTo>
                  <a:cubicBezTo>
                    <a:pt x="1" y="241"/>
                    <a:pt x="161" y="301"/>
                    <a:pt x="380" y="301"/>
                  </a:cubicBezTo>
                  <a:cubicBezTo>
                    <a:pt x="580" y="301"/>
                    <a:pt x="760" y="241"/>
                    <a:pt x="760" y="142"/>
                  </a:cubicBezTo>
                  <a:cubicBezTo>
                    <a:pt x="760" y="62"/>
                    <a:pt x="580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8"/>
            <p:cNvSpPr/>
            <p:nvPr/>
          </p:nvSpPr>
          <p:spPr>
            <a:xfrm>
              <a:off x="4506346" y="662481"/>
              <a:ext cx="15856" cy="6300"/>
            </a:xfrm>
            <a:custGeom>
              <a:avLst/>
              <a:gdLst/>
              <a:ahLst/>
              <a:cxnLst/>
              <a:rect l="l" t="t" r="r" b="b"/>
              <a:pathLst>
                <a:path w="760" h="302" extrusionOk="0">
                  <a:moveTo>
                    <a:pt x="380" y="1"/>
                  </a:moveTo>
                  <a:cubicBezTo>
                    <a:pt x="180" y="1"/>
                    <a:pt x="1" y="61"/>
                    <a:pt x="1" y="141"/>
                  </a:cubicBezTo>
                  <a:cubicBezTo>
                    <a:pt x="1" y="240"/>
                    <a:pt x="180" y="301"/>
                    <a:pt x="380" y="301"/>
                  </a:cubicBezTo>
                  <a:cubicBezTo>
                    <a:pt x="600" y="301"/>
                    <a:pt x="760" y="240"/>
                    <a:pt x="760" y="141"/>
                  </a:cubicBezTo>
                  <a:cubicBezTo>
                    <a:pt x="760" y="61"/>
                    <a:pt x="600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8"/>
            <p:cNvSpPr/>
            <p:nvPr/>
          </p:nvSpPr>
          <p:spPr>
            <a:xfrm>
              <a:off x="4543022" y="664150"/>
              <a:ext cx="275135" cy="6697"/>
            </a:xfrm>
            <a:custGeom>
              <a:avLst/>
              <a:gdLst/>
              <a:ahLst/>
              <a:cxnLst/>
              <a:rect l="l" t="t" r="r" b="b"/>
              <a:pathLst>
                <a:path w="13188" h="321" extrusionOk="0">
                  <a:moveTo>
                    <a:pt x="6594" y="1"/>
                  </a:moveTo>
                  <a:cubicBezTo>
                    <a:pt x="2958" y="1"/>
                    <a:pt x="1" y="61"/>
                    <a:pt x="1" y="160"/>
                  </a:cubicBezTo>
                  <a:cubicBezTo>
                    <a:pt x="1" y="240"/>
                    <a:pt x="2958" y="320"/>
                    <a:pt x="6594" y="320"/>
                  </a:cubicBezTo>
                  <a:cubicBezTo>
                    <a:pt x="10231" y="320"/>
                    <a:pt x="13188" y="240"/>
                    <a:pt x="13188" y="160"/>
                  </a:cubicBezTo>
                  <a:cubicBezTo>
                    <a:pt x="13188" y="80"/>
                    <a:pt x="10231" y="1"/>
                    <a:pt x="65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8"/>
            <p:cNvSpPr/>
            <p:nvPr/>
          </p:nvSpPr>
          <p:spPr>
            <a:xfrm>
              <a:off x="4840208" y="663316"/>
              <a:ext cx="38804" cy="6697"/>
            </a:xfrm>
            <a:custGeom>
              <a:avLst/>
              <a:gdLst/>
              <a:ahLst/>
              <a:cxnLst/>
              <a:rect l="l" t="t" r="r" b="b"/>
              <a:pathLst>
                <a:path w="1860" h="321" extrusionOk="0">
                  <a:moveTo>
                    <a:pt x="920" y="1"/>
                  </a:moveTo>
                  <a:cubicBezTo>
                    <a:pt x="400" y="1"/>
                    <a:pt x="1" y="80"/>
                    <a:pt x="1" y="160"/>
                  </a:cubicBezTo>
                  <a:cubicBezTo>
                    <a:pt x="1" y="240"/>
                    <a:pt x="421" y="320"/>
                    <a:pt x="920" y="320"/>
                  </a:cubicBezTo>
                  <a:cubicBezTo>
                    <a:pt x="1439" y="320"/>
                    <a:pt x="1860" y="240"/>
                    <a:pt x="1860" y="160"/>
                  </a:cubicBezTo>
                  <a:cubicBezTo>
                    <a:pt x="1860" y="80"/>
                    <a:pt x="1439" y="1"/>
                    <a:pt x="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8"/>
            <p:cNvSpPr/>
            <p:nvPr/>
          </p:nvSpPr>
          <p:spPr>
            <a:xfrm>
              <a:off x="4911913" y="663232"/>
              <a:ext cx="103833" cy="6572"/>
            </a:xfrm>
            <a:custGeom>
              <a:avLst/>
              <a:gdLst/>
              <a:ahLst/>
              <a:cxnLst/>
              <a:rect l="l" t="t" r="r" b="b"/>
              <a:pathLst>
                <a:path w="4977" h="315" extrusionOk="0">
                  <a:moveTo>
                    <a:pt x="2481" y="0"/>
                  </a:moveTo>
                  <a:cubicBezTo>
                    <a:pt x="1649" y="0"/>
                    <a:pt x="820" y="55"/>
                    <a:pt x="0" y="164"/>
                  </a:cubicBezTo>
                  <a:cubicBezTo>
                    <a:pt x="820" y="264"/>
                    <a:pt x="1649" y="314"/>
                    <a:pt x="2481" y="314"/>
                  </a:cubicBezTo>
                  <a:cubicBezTo>
                    <a:pt x="3312" y="314"/>
                    <a:pt x="4147" y="264"/>
                    <a:pt x="4976" y="164"/>
                  </a:cubicBezTo>
                  <a:cubicBezTo>
                    <a:pt x="4147" y="55"/>
                    <a:pt x="3312" y="0"/>
                    <a:pt x="2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8"/>
            <p:cNvSpPr/>
            <p:nvPr/>
          </p:nvSpPr>
          <p:spPr>
            <a:xfrm>
              <a:off x="4508411" y="694589"/>
              <a:ext cx="12142" cy="6697"/>
            </a:xfrm>
            <a:custGeom>
              <a:avLst/>
              <a:gdLst/>
              <a:ahLst/>
              <a:cxnLst/>
              <a:rect l="l" t="t" r="r" b="b"/>
              <a:pathLst>
                <a:path w="582" h="321" extrusionOk="0">
                  <a:moveTo>
                    <a:pt x="281" y="1"/>
                  </a:moveTo>
                  <a:cubicBezTo>
                    <a:pt x="141" y="1"/>
                    <a:pt x="1" y="81"/>
                    <a:pt x="1" y="161"/>
                  </a:cubicBezTo>
                  <a:cubicBezTo>
                    <a:pt x="1" y="241"/>
                    <a:pt x="121" y="321"/>
                    <a:pt x="281" y="321"/>
                  </a:cubicBezTo>
                  <a:cubicBezTo>
                    <a:pt x="461" y="321"/>
                    <a:pt x="581" y="241"/>
                    <a:pt x="581" y="161"/>
                  </a:cubicBezTo>
                  <a:cubicBezTo>
                    <a:pt x="581" y="60"/>
                    <a:pt x="440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4539705" y="692711"/>
              <a:ext cx="110050" cy="6593"/>
            </a:xfrm>
            <a:custGeom>
              <a:avLst/>
              <a:gdLst/>
              <a:ahLst/>
              <a:cxnLst/>
              <a:rect l="l" t="t" r="r" b="b"/>
              <a:pathLst>
                <a:path w="5275" h="316" extrusionOk="0">
                  <a:moveTo>
                    <a:pt x="2645" y="0"/>
                  </a:moveTo>
                  <a:cubicBezTo>
                    <a:pt x="1763" y="0"/>
                    <a:pt x="879" y="50"/>
                    <a:pt x="0" y="150"/>
                  </a:cubicBezTo>
                  <a:cubicBezTo>
                    <a:pt x="879" y="260"/>
                    <a:pt x="1763" y="315"/>
                    <a:pt x="2645" y="315"/>
                  </a:cubicBezTo>
                  <a:cubicBezTo>
                    <a:pt x="3526" y="315"/>
                    <a:pt x="4405" y="260"/>
                    <a:pt x="5275" y="150"/>
                  </a:cubicBezTo>
                  <a:cubicBezTo>
                    <a:pt x="4405" y="50"/>
                    <a:pt x="3526" y="0"/>
                    <a:pt x="2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4506742" y="725006"/>
              <a:ext cx="17545" cy="6300"/>
            </a:xfrm>
            <a:custGeom>
              <a:avLst/>
              <a:gdLst/>
              <a:ahLst/>
              <a:cxnLst/>
              <a:rect l="l" t="t" r="r" b="b"/>
              <a:pathLst>
                <a:path w="841" h="302" extrusionOk="0">
                  <a:moveTo>
                    <a:pt x="421" y="1"/>
                  </a:moveTo>
                  <a:cubicBezTo>
                    <a:pt x="182" y="1"/>
                    <a:pt x="1" y="61"/>
                    <a:pt x="1" y="141"/>
                  </a:cubicBezTo>
                  <a:cubicBezTo>
                    <a:pt x="1" y="240"/>
                    <a:pt x="182" y="301"/>
                    <a:pt x="421" y="301"/>
                  </a:cubicBezTo>
                  <a:cubicBezTo>
                    <a:pt x="640" y="301"/>
                    <a:pt x="840" y="240"/>
                    <a:pt x="840" y="141"/>
                  </a:cubicBezTo>
                  <a:cubicBezTo>
                    <a:pt x="840" y="61"/>
                    <a:pt x="661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4542605" y="725006"/>
              <a:ext cx="314314" cy="6300"/>
            </a:xfrm>
            <a:custGeom>
              <a:avLst/>
              <a:gdLst/>
              <a:ahLst/>
              <a:cxnLst/>
              <a:rect l="l" t="t" r="r" b="b"/>
              <a:pathLst>
                <a:path w="15066" h="302" extrusionOk="0">
                  <a:moveTo>
                    <a:pt x="7533" y="1"/>
                  </a:moveTo>
                  <a:cubicBezTo>
                    <a:pt x="3357" y="1"/>
                    <a:pt x="0" y="61"/>
                    <a:pt x="0" y="141"/>
                  </a:cubicBezTo>
                  <a:cubicBezTo>
                    <a:pt x="0" y="240"/>
                    <a:pt x="3378" y="301"/>
                    <a:pt x="7533" y="301"/>
                  </a:cubicBezTo>
                  <a:cubicBezTo>
                    <a:pt x="11689" y="301"/>
                    <a:pt x="15065" y="240"/>
                    <a:pt x="15065" y="141"/>
                  </a:cubicBezTo>
                  <a:cubicBezTo>
                    <a:pt x="15065" y="61"/>
                    <a:pt x="11689" y="1"/>
                    <a:pt x="7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4876906" y="722106"/>
              <a:ext cx="45021" cy="6697"/>
            </a:xfrm>
            <a:custGeom>
              <a:avLst/>
              <a:gdLst/>
              <a:ahLst/>
              <a:cxnLst/>
              <a:rect l="l" t="t" r="r" b="b"/>
              <a:pathLst>
                <a:path w="2158" h="321" extrusionOk="0">
                  <a:moveTo>
                    <a:pt x="1079" y="1"/>
                  </a:moveTo>
                  <a:cubicBezTo>
                    <a:pt x="480" y="1"/>
                    <a:pt x="0" y="80"/>
                    <a:pt x="0" y="160"/>
                  </a:cubicBezTo>
                  <a:cubicBezTo>
                    <a:pt x="0" y="240"/>
                    <a:pt x="480" y="320"/>
                    <a:pt x="1079" y="320"/>
                  </a:cubicBezTo>
                  <a:cubicBezTo>
                    <a:pt x="1678" y="320"/>
                    <a:pt x="2158" y="240"/>
                    <a:pt x="2158" y="160"/>
                  </a:cubicBezTo>
                  <a:cubicBezTo>
                    <a:pt x="2158" y="80"/>
                    <a:pt x="16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4537598" y="772134"/>
              <a:ext cx="521062" cy="6259"/>
            </a:xfrm>
            <a:custGeom>
              <a:avLst/>
              <a:gdLst/>
              <a:ahLst/>
              <a:cxnLst/>
              <a:rect l="l" t="t" r="r" b="b"/>
              <a:pathLst>
                <a:path w="24976" h="300" extrusionOk="0">
                  <a:moveTo>
                    <a:pt x="12449" y="0"/>
                  </a:moveTo>
                  <a:cubicBezTo>
                    <a:pt x="8991" y="0"/>
                    <a:pt x="5875" y="0"/>
                    <a:pt x="3597" y="40"/>
                  </a:cubicBezTo>
                  <a:lnTo>
                    <a:pt x="980" y="80"/>
                  </a:lnTo>
                  <a:cubicBezTo>
                    <a:pt x="661" y="80"/>
                    <a:pt x="320" y="99"/>
                    <a:pt x="0" y="139"/>
                  </a:cubicBezTo>
                  <a:cubicBezTo>
                    <a:pt x="320" y="200"/>
                    <a:pt x="661" y="219"/>
                    <a:pt x="980" y="219"/>
                  </a:cubicBezTo>
                  <a:lnTo>
                    <a:pt x="3597" y="259"/>
                  </a:lnTo>
                  <a:cubicBezTo>
                    <a:pt x="5855" y="299"/>
                    <a:pt x="9012" y="299"/>
                    <a:pt x="12449" y="299"/>
                  </a:cubicBezTo>
                  <a:cubicBezTo>
                    <a:pt x="15904" y="299"/>
                    <a:pt x="19042" y="259"/>
                    <a:pt x="21299" y="259"/>
                  </a:cubicBezTo>
                  <a:lnTo>
                    <a:pt x="23976" y="219"/>
                  </a:lnTo>
                  <a:cubicBezTo>
                    <a:pt x="24317" y="219"/>
                    <a:pt x="24636" y="200"/>
                    <a:pt x="24975" y="139"/>
                  </a:cubicBezTo>
                  <a:cubicBezTo>
                    <a:pt x="24636" y="99"/>
                    <a:pt x="24317" y="80"/>
                    <a:pt x="23976" y="80"/>
                  </a:cubicBezTo>
                  <a:lnTo>
                    <a:pt x="21299" y="40"/>
                  </a:lnTo>
                  <a:cubicBezTo>
                    <a:pt x="19061" y="0"/>
                    <a:pt x="15904" y="0"/>
                    <a:pt x="12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4545526" y="806245"/>
              <a:ext cx="223020" cy="7218"/>
            </a:xfrm>
            <a:custGeom>
              <a:avLst/>
              <a:gdLst/>
              <a:ahLst/>
              <a:cxnLst/>
              <a:rect l="l" t="t" r="r" b="b"/>
              <a:pathLst>
                <a:path w="10690" h="346" extrusionOk="0">
                  <a:moveTo>
                    <a:pt x="3984" y="0"/>
                  </a:moveTo>
                  <a:cubicBezTo>
                    <a:pt x="2651" y="0"/>
                    <a:pt x="1325" y="63"/>
                    <a:pt x="1" y="183"/>
                  </a:cubicBezTo>
                  <a:cubicBezTo>
                    <a:pt x="1315" y="287"/>
                    <a:pt x="2630" y="346"/>
                    <a:pt x="3954" y="346"/>
                  </a:cubicBezTo>
                  <a:cubicBezTo>
                    <a:pt x="4420" y="346"/>
                    <a:pt x="4887" y="339"/>
                    <a:pt x="5355" y="323"/>
                  </a:cubicBezTo>
                  <a:cubicBezTo>
                    <a:pt x="5819" y="339"/>
                    <a:pt x="6282" y="346"/>
                    <a:pt x="6745" y="346"/>
                  </a:cubicBezTo>
                  <a:cubicBezTo>
                    <a:pt x="8060" y="346"/>
                    <a:pt x="9375" y="287"/>
                    <a:pt x="10689" y="183"/>
                  </a:cubicBezTo>
                  <a:cubicBezTo>
                    <a:pt x="9365" y="63"/>
                    <a:pt x="8039" y="0"/>
                    <a:pt x="6715" y="0"/>
                  </a:cubicBezTo>
                  <a:cubicBezTo>
                    <a:pt x="6261" y="0"/>
                    <a:pt x="5808" y="8"/>
                    <a:pt x="5355" y="23"/>
                  </a:cubicBezTo>
                  <a:cubicBezTo>
                    <a:pt x="4897" y="8"/>
                    <a:pt x="4440" y="0"/>
                    <a:pt x="3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8"/>
            <p:cNvSpPr/>
            <p:nvPr/>
          </p:nvSpPr>
          <p:spPr>
            <a:xfrm>
              <a:off x="4502173" y="809645"/>
              <a:ext cx="15876" cy="6259"/>
            </a:xfrm>
            <a:custGeom>
              <a:avLst/>
              <a:gdLst/>
              <a:ahLst/>
              <a:cxnLst/>
              <a:rect l="l" t="t" r="r" b="b"/>
              <a:pathLst>
                <a:path w="761" h="300" extrusionOk="0">
                  <a:moveTo>
                    <a:pt x="380" y="0"/>
                  </a:moveTo>
                  <a:cubicBezTo>
                    <a:pt x="161" y="0"/>
                    <a:pt x="1" y="59"/>
                    <a:pt x="1" y="139"/>
                  </a:cubicBezTo>
                  <a:cubicBezTo>
                    <a:pt x="1" y="240"/>
                    <a:pt x="161" y="299"/>
                    <a:pt x="380" y="299"/>
                  </a:cubicBezTo>
                  <a:cubicBezTo>
                    <a:pt x="580" y="299"/>
                    <a:pt x="760" y="240"/>
                    <a:pt x="760" y="139"/>
                  </a:cubicBezTo>
                  <a:cubicBezTo>
                    <a:pt x="760" y="40"/>
                    <a:pt x="580" y="0"/>
                    <a:pt x="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8"/>
            <p:cNvSpPr/>
            <p:nvPr/>
          </p:nvSpPr>
          <p:spPr>
            <a:xfrm>
              <a:off x="4502173" y="771300"/>
              <a:ext cx="15876" cy="6676"/>
            </a:xfrm>
            <a:custGeom>
              <a:avLst/>
              <a:gdLst/>
              <a:ahLst/>
              <a:cxnLst/>
              <a:rect l="l" t="t" r="r" b="b"/>
              <a:pathLst>
                <a:path w="761" h="320" extrusionOk="0">
                  <a:moveTo>
                    <a:pt x="380" y="0"/>
                  </a:moveTo>
                  <a:cubicBezTo>
                    <a:pt x="161" y="0"/>
                    <a:pt x="1" y="80"/>
                    <a:pt x="1" y="160"/>
                  </a:cubicBezTo>
                  <a:cubicBezTo>
                    <a:pt x="1" y="240"/>
                    <a:pt x="161" y="320"/>
                    <a:pt x="380" y="320"/>
                  </a:cubicBezTo>
                  <a:cubicBezTo>
                    <a:pt x="580" y="320"/>
                    <a:pt x="760" y="240"/>
                    <a:pt x="760" y="160"/>
                  </a:cubicBezTo>
                  <a:cubicBezTo>
                    <a:pt x="760" y="80"/>
                    <a:pt x="580" y="0"/>
                    <a:pt x="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8"/>
            <p:cNvSpPr/>
            <p:nvPr/>
          </p:nvSpPr>
          <p:spPr>
            <a:xfrm>
              <a:off x="4506346" y="840480"/>
              <a:ext cx="15856" cy="6697"/>
            </a:xfrm>
            <a:custGeom>
              <a:avLst/>
              <a:gdLst/>
              <a:ahLst/>
              <a:cxnLst/>
              <a:rect l="l" t="t" r="r" b="b"/>
              <a:pathLst>
                <a:path w="760" h="321" extrusionOk="0">
                  <a:moveTo>
                    <a:pt x="380" y="1"/>
                  </a:moveTo>
                  <a:cubicBezTo>
                    <a:pt x="180" y="1"/>
                    <a:pt x="1" y="81"/>
                    <a:pt x="1" y="161"/>
                  </a:cubicBezTo>
                  <a:cubicBezTo>
                    <a:pt x="1" y="260"/>
                    <a:pt x="180" y="321"/>
                    <a:pt x="380" y="321"/>
                  </a:cubicBezTo>
                  <a:cubicBezTo>
                    <a:pt x="600" y="321"/>
                    <a:pt x="760" y="260"/>
                    <a:pt x="760" y="161"/>
                  </a:cubicBezTo>
                  <a:cubicBezTo>
                    <a:pt x="760" y="81"/>
                    <a:pt x="600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8"/>
            <p:cNvSpPr/>
            <p:nvPr/>
          </p:nvSpPr>
          <p:spPr>
            <a:xfrm>
              <a:off x="4543022" y="842545"/>
              <a:ext cx="275135" cy="6697"/>
            </a:xfrm>
            <a:custGeom>
              <a:avLst/>
              <a:gdLst/>
              <a:ahLst/>
              <a:cxnLst/>
              <a:rect l="l" t="t" r="r" b="b"/>
              <a:pathLst>
                <a:path w="13188" h="321" extrusionOk="0">
                  <a:moveTo>
                    <a:pt x="6594" y="1"/>
                  </a:moveTo>
                  <a:cubicBezTo>
                    <a:pt x="2958" y="1"/>
                    <a:pt x="1" y="81"/>
                    <a:pt x="1" y="161"/>
                  </a:cubicBezTo>
                  <a:cubicBezTo>
                    <a:pt x="1" y="241"/>
                    <a:pt x="2958" y="321"/>
                    <a:pt x="6594" y="321"/>
                  </a:cubicBezTo>
                  <a:cubicBezTo>
                    <a:pt x="10231" y="321"/>
                    <a:pt x="13188" y="241"/>
                    <a:pt x="13188" y="161"/>
                  </a:cubicBezTo>
                  <a:cubicBezTo>
                    <a:pt x="13188" y="62"/>
                    <a:pt x="10231" y="1"/>
                    <a:pt x="65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8"/>
            <p:cNvSpPr/>
            <p:nvPr/>
          </p:nvSpPr>
          <p:spPr>
            <a:xfrm>
              <a:off x="4840208" y="841732"/>
              <a:ext cx="38804" cy="6280"/>
            </a:xfrm>
            <a:custGeom>
              <a:avLst/>
              <a:gdLst/>
              <a:ahLst/>
              <a:cxnLst/>
              <a:rect l="l" t="t" r="r" b="b"/>
              <a:pathLst>
                <a:path w="1860" h="301" extrusionOk="0">
                  <a:moveTo>
                    <a:pt x="920" y="0"/>
                  </a:moveTo>
                  <a:cubicBezTo>
                    <a:pt x="400" y="0"/>
                    <a:pt x="1" y="61"/>
                    <a:pt x="1" y="160"/>
                  </a:cubicBezTo>
                  <a:cubicBezTo>
                    <a:pt x="1" y="240"/>
                    <a:pt x="421" y="301"/>
                    <a:pt x="920" y="301"/>
                  </a:cubicBezTo>
                  <a:cubicBezTo>
                    <a:pt x="1439" y="301"/>
                    <a:pt x="1860" y="240"/>
                    <a:pt x="1860" y="160"/>
                  </a:cubicBezTo>
                  <a:cubicBezTo>
                    <a:pt x="1860" y="61"/>
                    <a:pt x="1439" y="0"/>
                    <a:pt x="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8"/>
            <p:cNvSpPr/>
            <p:nvPr/>
          </p:nvSpPr>
          <p:spPr>
            <a:xfrm>
              <a:off x="4911913" y="841627"/>
              <a:ext cx="103833" cy="6572"/>
            </a:xfrm>
            <a:custGeom>
              <a:avLst/>
              <a:gdLst/>
              <a:ahLst/>
              <a:cxnLst/>
              <a:rect l="l" t="t" r="r" b="b"/>
              <a:pathLst>
                <a:path w="4977" h="315" extrusionOk="0">
                  <a:moveTo>
                    <a:pt x="2481" y="1"/>
                  </a:moveTo>
                  <a:cubicBezTo>
                    <a:pt x="1649" y="1"/>
                    <a:pt x="820" y="55"/>
                    <a:pt x="0" y="165"/>
                  </a:cubicBezTo>
                  <a:cubicBezTo>
                    <a:pt x="820" y="265"/>
                    <a:pt x="1649" y="315"/>
                    <a:pt x="2481" y="315"/>
                  </a:cubicBezTo>
                  <a:cubicBezTo>
                    <a:pt x="3312" y="315"/>
                    <a:pt x="4147" y="265"/>
                    <a:pt x="4976" y="165"/>
                  </a:cubicBezTo>
                  <a:cubicBezTo>
                    <a:pt x="4147" y="55"/>
                    <a:pt x="3312" y="1"/>
                    <a:pt x="2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8"/>
            <p:cNvSpPr/>
            <p:nvPr/>
          </p:nvSpPr>
          <p:spPr>
            <a:xfrm>
              <a:off x="4508411" y="873005"/>
              <a:ext cx="12142" cy="6259"/>
            </a:xfrm>
            <a:custGeom>
              <a:avLst/>
              <a:gdLst/>
              <a:ahLst/>
              <a:cxnLst/>
              <a:rect l="l" t="t" r="r" b="b"/>
              <a:pathLst>
                <a:path w="582" h="300" extrusionOk="0">
                  <a:moveTo>
                    <a:pt x="281" y="0"/>
                  </a:moveTo>
                  <a:cubicBezTo>
                    <a:pt x="141" y="0"/>
                    <a:pt x="1" y="59"/>
                    <a:pt x="1" y="160"/>
                  </a:cubicBezTo>
                  <a:cubicBezTo>
                    <a:pt x="1" y="240"/>
                    <a:pt x="121" y="299"/>
                    <a:pt x="281" y="299"/>
                  </a:cubicBezTo>
                  <a:cubicBezTo>
                    <a:pt x="461" y="299"/>
                    <a:pt x="581" y="240"/>
                    <a:pt x="581" y="160"/>
                  </a:cubicBezTo>
                  <a:cubicBezTo>
                    <a:pt x="581" y="59"/>
                    <a:pt x="440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8"/>
            <p:cNvSpPr/>
            <p:nvPr/>
          </p:nvSpPr>
          <p:spPr>
            <a:xfrm>
              <a:off x="4539705" y="871106"/>
              <a:ext cx="110050" cy="6280"/>
            </a:xfrm>
            <a:custGeom>
              <a:avLst/>
              <a:gdLst/>
              <a:ahLst/>
              <a:cxnLst/>
              <a:rect l="l" t="t" r="r" b="b"/>
              <a:pathLst>
                <a:path w="5275" h="301" extrusionOk="0">
                  <a:moveTo>
                    <a:pt x="2645" y="1"/>
                  </a:moveTo>
                  <a:cubicBezTo>
                    <a:pt x="1763" y="1"/>
                    <a:pt x="879" y="51"/>
                    <a:pt x="0" y="150"/>
                  </a:cubicBezTo>
                  <a:cubicBezTo>
                    <a:pt x="879" y="250"/>
                    <a:pt x="1763" y="300"/>
                    <a:pt x="2645" y="300"/>
                  </a:cubicBezTo>
                  <a:cubicBezTo>
                    <a:pt x="3526" y="300"/>
                    <a:pt x="4405" y="250"/>
                    <a:pt x="5275" y="150"/>
                  </a:cubicBezTo>
                  <a:cubicBezTo>
                    <a:pt x="4405" y="51"/>
                    <a:pt x="3526" y="1"/>
                    <a:pt x="2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8"/>
            <p:cNvSpPr/>
            <p:nvPr/>
          </p:nvSpPr>
          <p:spPr>
            <a:xfrm>
              <a:off x="4506742" y="903005"/>
              <a:ext cx="17545" cy="6697"/>
            </a:xfrm>
            <a:custGeom>
              <a:avLst/>
              <a:gdLst/>
              <a:ahLst/>
              <a:cxnLst/>
              <a:rect l="l" t="t" r="r" b="b"/>
              <a:pathLst>
                <a:path w="841" h="321" extrusionOk="0">
                  <a:moveTo>
                    <a:pt x="421" y="1"/>
                  </a:moveTo>
                  <a:cubicBezTo>
                    <a:pt x="182" y="1"/>
                    <a:pt x="1" y="81"/>
                    <a:pt x="1" y="161"/>
                  </a:cubicBezTo>
                  <a:cubicBezTo>
                    <a:pt x="1" y="260"/>
                    <a:pt x="182" y="321"/>
                    <a:pt x="421" y="321"/>
                  </a:cubicBezTo>
                  <a:cubicBezTo>
                    <a:pt x="640" y="321"/>
                    <a:pt x="840" y="260"/>
                    <a:pt x="840" y="161"/>
                  </a:cubicBezTo>
                  <a:cubicBezTo>
                    <a:pt x="840" y="81"/>
                    <a:pt x="661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8"/>
            <p:cNvSpPr/>
            <p:nvPr/>
          </p:nvSpPr>
          <p:spPr>
            <a:xfrm>
              <a:off x="4542605" y="903005"/>
              <a:ext cx="314314" cy="6697"/>
            </a:xfrm>
            <a:custGeom>
              <a:avLst/>
              <a:gdLst/>
              <a:ahLst/>
              <a:cxnLst/>
              <a:rect l="l" t="t" r="r" b="b"/>
              <a:pathLst>
                <a:path w="15066" h="321" extrusionOk="0">
                  <a:moveTo>
                    <a:pt x="7533" y="1"/>
                  </a:moveTo>
                  <a:cubicBezTo>
                    <a:pt x="3357" y="1"/>
                    <a:pt x="0" y="81"/>
                    <a:pt x="0" y="161"/>
                  </a:cubicBezTo>
                  <a:cubicBezTo>
                    <a:pt x="0" y="260"/>
                    <a:pt x="3378" y="321"/>
                    <a:pt x="7533" y="321"/>
                  </a:cubicBezTo>
                  <a:cubicBezTo>
                    <a:pt x="11689" y="321"/>
                    <a:pt x="15065" y="260"/>
                    <a:pt x="15065" y="161"/>
                  </a:cubicBezTo>
                  <a:cubicBezTo>
                    <a:pt x="15065" y="81"/>
                    <a:pt x="11689" y="1"/>
                    <a:pt x="7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8"/>
            <p:cNvSpPr/>
            <p:nvPr/>
          </p:nvSpPr>
          <p:spPr>
            <a:xfrm>
              <a:off x="4876906" y="900501"/>
              <a:ext cx="45021" cy="6259"/>
            </a:xfrm>
            <a:custGeom>
              <a:avLst/>
              <a:gdLst/>
              <a:ahLst/>
              <a:cxnLst/>
              <a:rect l="l" t="t" r="r" b="b"/>
              <a:pathLst>
                <a:path w="2158" h="300" extrusionOk="0">
                  <a:moveTo>
                    <a:pt x="1079" y="1"/>
                  </a:moveTo>
                  <a:cubicBezTo>
                    <a:pt x="480" y="1"/>
                    <a:pt x="0" y="60"/>
                    <a:pt x="0" y="161"/>
                  </a:cubicBezTo>
                  <a:cubicBezTo>
                    <a:pt x="0" y="241"/>
                    <a:pt x="480" y="300"/>
                    <a:pt x="1079" y="300"/>
                  </a:cubicBezTo>
                  <a:cubicBezTo>
                    <a:pt x="1678" y="300"/>
                    <a:pt x="2158" y="241"/>
                    <a:pt x="2158" y="161"/>
                  </a:cubicBezTo>
                  <a:cubicBezTo>
                    <a:pt x="2158" y="60"/>
                    <a:pt x="16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8"/>
            <p:cNvSpPr/>
            <p:nvPr/>
          </p:nvSpPr>
          <p:spPr>
            <a:xfrm>
              <a:off x="4537598" y="949695"/>
              <a:ext cx="521062" cy="6697"/>
            </a:xfrm>
            <a:custGeom>
              <a:avLst/>
              <a:gdLst/>
              <a:ahLst/>
              <a:cxnLst/>
              <a:rect l="l" t="t" r="r" b="b"/>
              <a:pathLst>
                <a:path w="24976" h="321" extrusionOk="0">
                  <a:moveTo>
                    <a:pt x="12489" y="1"/>
                  </a:moveTo>
                  <a:cubicBezTo>
                    <a:pt x="5595" y="1"/>
                    <a:pt x="0" y="81"/>
                    <a:pt x="0" y="160"/>
                  </a:cubicBezTo>
                  <a:cubicBezTo>
                    <a:pt x="0" y="240"/>
                    <a:pt x="5595" y="320"/>
                    <a:pt x="12489" y="320"/>
                  </a:cubicBezTo>
                  <a:cubicBezTo>
                    <a:pt x="19381" y="320"/>
                    <a:pt x="24975" y="240"/>
                    <a:pt x="24975" y="160"/>
                  </a:cubicBezTo>
                  <a:cubicBezTo>
                    <a:pt x="24975" y="81"/>
                    <a:pt x="19381" y="1"/>
                    <a:pt x="1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8"/>
            <p:cNvSpPr/>
            <p:nvPr/>
          </p:nvSpPr>
          <p:spPr>
            <a:xfrm>
              <a:off x="4545526" y="984223"/>
              <a:ext cx="223020" cy="7239"/>
            </a:xfrm>
            <a:custGeom>
              <a:avLst/>
              <a:gdLst/>
              <a:ahLst/>
              <a:cxnLst/>
              <a:rect l="l" t="t" r="r" b="b"/>
              <a:pathLst>
                <a:path w="10690" h="347" extrusionOk="0">
                  <a:moveTo>
                    <a:pt x="3978" y="1"/>
                  </a:moveTo>
                  <a:cubicBezTo>
                    <a:pt x="2646" y="1"/>
                    <a:pt x="1323" y="65"/>
                    <a:pt x="1" y="184"/>
                  </a:cubicBezTo>
                  <a:cubicBezTo>
                    <a:pt x="1312" y="286"/>
                    <a:pt x="2624" y="346"/>
                    <a:pt x="3945" y="346"/>
                  </a:cubicBezTo>
                  <a:cubicBezTo>
                    <a:pt x="4414" y="346"/>
                    <a:pt x="4884" y="339"/>
                    <a:pt x="5355" y="323"/>
                  </a:cubicBezTo>
                  <a:cubicBezTo>
                    <a:pt x="5822" y="339"/>
                    <a:pt x="6288" y="346"/>
                    <a:pt x="6754" y="346"/>
                  </a:cubicBezTo>
                  <a:cubicBezTo>
                    <a:pt x="8066" y="346"/>
                    <a:pt x="9378" y="286"/>
                    <a:pt x="10689" y="184"/>
                  </a:cubicBezTo>
                  <a:cubicBezTo>
                    <a:pt x="9367" y="65"/>
                    <a:pt x="8044" y="1"/>
                    <a:pt x="6721" y="1"/>
                  </a:cubicBezTo>
                  <a:cubicBezTo>
                    <a:pt x="6266" y="1"/>
                    <a:pt x="5811" y="8"/>
                    <a:pt x="5355" y="24"/>
                  </a:cubicBezTo>
                  <a:cubicBezTo>
                    <a:pt x="4895" y="8"/>
                    <a:pt x="4436" y="1"/>
                    <a:pt x="3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8"/>
            <p:cNvSpPr/>
            <p:nvPr/>
          </p:nvSpPr>
          <p:spPr>
            <a:xfrm>
              <a:off x="4826481" y="984702"/>
              <a:ext cx="44604" cy="6259"/>
            </a:xfrm>
            <a:custGeom>
              <a:avLst/>
              <a:gdLst/>
              <a:ahLst/>
              <a:cxnLst/>
              <a:rect l="l" t="t" r="r" b="b"/>
              <a:pathLst>
                <a:path w="2138" h="300" extrusionOk="0">
                  <a:moveTo>
                    <a:pt x="1058" y="1"/>
                  </a:moveTo>
                  <a:cubicBezTo>
                    <a:pt x="480" y="1"/>
                    <a:pt x="0" y="60"/>
                    <a:pt x="0" y="161"/>
                  </a:cubicBezTo>
                  <a:cubicBezTo>
                    <a:pt x="0" y="241"/>
                    <a:pt x="459" y="300"/>
                    <a:pt x="1058" y="300"/>
                  </a:cubicBezTo>
                  <a:cubicBezTo>
                    <a:pt x="1658" y="300"/>
                    <a:pt x="2137" y="241"/>
                    <a:pt x="2137" y="161"/>
                  </a:cubicBezTo>
                  <a:cubicBezTo>
                    <a:pt x="2137" y="81"/>
                    <a:pt x="1658" y="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8"/>
            <p:cNvSpPr/>
            <p:nvPr/>
          </p:nvSpPr>
          <p:spPr>
            <a:xfrm>
              <a:off x="4502173" y="987206"/>
              <a:ext cx="15876" cy="6259"/>
            </a:xfrm>
            <a:custGeom>
              <a:avLst/>
              <a:gdLst/>
              <a:ahLst/>
              <a:cxnLst/>
              <a:rect l="l" t="t" r="r" b="b"/>
              <a:pathLst>
                <a:path w="761" h="300" extrusionOk="0">
                  <a:moveTo>
                    <a:pt x="380" y="1"/>
                  </a:moveTo>
                  <a:cubicBezTo>
                    <a:pt x="161" y="1"/>
                    <a:pt x="1" y="60"/>
                    <a:pt x="1" y="161"/>
                  </a:cubicBezTo>
                  <a:cubicBezTo>
                    <a:pt x="1" y="241"/>
                    <a:pt x="161" y="300"/>
                    <a:pt x="380" y="300"/>
                  </a:cubicBezTo>
                  <a:cubicBezTo>
                    <a:pt x="580" y="300"/>
                    <a:pt x="760" y="241"/>
                    <a:pt x="760" y="161"/>
                  </a:cubicBezTo>
                  <a:cubicBezTo>
                    <a:pt x="760" y="60"/>
                    <a:pt x="580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8"/>
            <p:cNvSpPr/>
            <p:nvPr/>
          </p:nvSpPr>
          <p:spPr>
            <a:xfrm>
              <a:off x="4502173" y="949695"/>
              <a:ext cx="15876" cy="6697"/>
            </a:xfrm>
            <a:custGeom>
              <a:avLst/>
              <a:gdLst/>
              <a:ahLst/>
              <a:cxnLst/>
              <a:rect l="l" t="t" r="r" b="b"/>
              <a:pathLst>
                <a:path w="761" h="321" extrusionOk="0">
                  <a:moveTo>
                    <a:pt x="380" y="1"/>
                  </a:moveTo>
                  <a:cubicBezTo>
                    <a:pt x="161" y="1"/>
                    <a:pt x="1" y="81"/>
                    <a:pt x="1" y="160"/>
                  </a:cubicBezTo>
                  <a:cubicBezTo>
                    <a:pt x="1" y="260"/>
                    <a:pt x="161" y="320"/>
                    <a:pt x="380" y="320"/>
                  </a:cubicBezTo>
                  <a:cubicBezTo>
                    <a:pt x="580" y="320"/>
                    <a:pt x="760" y="260"/>
                    <a:pt x="760" y="160"/>
                  </a:cubicBezTo>
                  <a:cubicBezTo>
                    <a:pt x="760" y="81"/>
                    <a:pt x="580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8"/>
            <p:cNvSpPr/>
            <p:nvPr/>
          </p:nvSpPr>
          <p:spPr>
            <a:xfrm>
              <a:off x="4506346" y="1018896"/>
              <a:ext cx="15856" cy="6676"/>
            </a:xfrm>
            <a:custGeom>
              <a:avLst/>
              <a:gdLst/>
              <a:ahLst/>
              <a:cxnLst/>
              <a:rect l="l" t="t" r="r" b="b"/>
              <a:pathLst>
                <a:path w="760" h="320" extrusionOk="0">
                  <a:moveTo>
                    <a:pt x="380" y="0"/>
                  </a:moveTo>
                  <a:cubicBezTo>
                    <a:pt x="180" y="0"/>
                    <a:pt x="1" y="80"/>
                    <a:pt x="1" y="160"/>
                  </a:cubicBezTo>
                  <a:cubicBezTo>
                    <a:pt x="1" y="240"/>
                    <a:pt x="180" y="320"/>
                    <a:pt x="380" y="320"/>
                  </a:cubicBezTo>
                  <a:cubicBezTo>
                    <a:pt x="600" y="320"/>
                    <a:pt x="760" y="240"/>
                    <a:pt x="760" y="160"/>
                  </a:cubicBezTo>
                  <a:cubicBezTo>
                    <a:pt x="760" y="80"/>
                    <a:pt x="600" y="0"/>
                    <a:pt x="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8"/>
            <p:cNvSpPr/>
            <p:nvPr/>
          </p:nvSpPr>
          <p:spPr>
            <a:xfrm>
              <a:off x="4543022" y="1020961"/>
              <a:ext cx="275135" cy="6697"/>
            </a:xfrm>
            <a:custGeom>
              <a:avLst/>
              <a:gdLst/>
              <a:ahLst/>
              <a:cxnLst/>
              <a:rect l="l" t="t" r="r" b="b"/>
              <a:pathLst>
                <a:path w="13188" h="321" extrusionOk="0">
                  <a:moveTo>
                    <a:pt x="6594" y="0"/>
                  </a:moveTo>
                  <a:cubicBezTo>
                    <a:pt x="2958" y="0"/>
                    <a:pt x="1" y="61"/>
                    <a:pt x="1" y="160"/>
                  </a:cubicBezTo>
                  <a:cubicBezTo>
                    <a:pt x="1" y="240"/>
                    <a:pt x="2958" y="320"/>
                    <a:pt x="6594" y="320"/>
                  </a:cubicBezTo>
                  <a:cubicBezTo>
                    <a:pt x="10231" y="320"/>
                    <a:pt x="13188" y="240"/>
                    <a:pt x="13188" y="160"/>
                  </a:cubicBezTo>
                  <a:cubicBezTo>
                    <a:pt x="13188" y="61"/>
                    <a:pt x="10231" y="0"/>
                    <a:pt x="6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8"/>
            <p:cNvSpPr/>
            <p:nvPr/>
          </p:nvSpPr>
          <p:spPr>
            <a:xfrm>
              <a:off x="4839812" y="1019731"/>
              <a:ext cx="39201" cy="6676"/>
            </a:xfrm>
            <a:custGeom>
              <a:avLst/>
              <a:gdLst/>
              <a:ahLst/>
              <a:cxnLst/>
              <a:rect l="l" t="t" r="r" b="b"/>
              <a:pathLst>
                <a:path w="1879" h="320" extrusionOk="0">
                  <a:moveTo>
                    <a:pt x="939" y="0"/>
                  </a:moveTo>
                  <a:cubicBezTo>
                    <a:pt x="419" y="0"/>
                    <a:pt x="1" y="59"/>
                    <a:pt x="1" y="160"/>
                  </a:cubicBezTo>
                  <a:cubicBezTo>
                    <a:pt x="1" y="280"/>
                    <a:pt x="440" y="320"/>
                    <a:pt x="939" y="320"/>
                  </a:cubicBezTo>
                  <a:cubicBezTo>
                    <a:pt x="1458" y="320"/>
                    <a:pt x="1879" y="259"/>
                    <a:pt x="1879" y="160"/>
                  </a:cubicBezTo>
                  <a:cubicBezTo>
                    <a:pt x="1879" y="80"/>
                    <a:pt x="1439" y="0"/>
                    <a:pt x="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8"/>
            <p:cNvSpPr/>
            <p:nvPr/>
          </p:nvSpPr>
          <p:spPr>
            <a:xfrm>
              <a:off x="4911913" y="1019939"/>
              <a:ext cx="103833" cy="6572"/>
            </a:xfrm>
            <a:custGeom>
              <a:avLst/>
              <a:gdLst/>
              <a:ahLst/>
              <a:cxnLst/>
              <a:rect l="l" t="t" r="r" b="b"/>
              <a:pathLst>
                <a:path w="4977" h="315" extrusionOk="0">
                  <a:moveTo>
                    <a:pt x="2481" y="0"/>
                  </a:moveTo>
                  <a:cubicBezTo>
                    <a:pt x="1649" y="0"/>
                    <a:pt x="820" y="50"/>
                    <a:pt x="0" y="150"/>
                  </a:cubicBezTo>
                  <a:cubicBezTo>
                    <a:pt x="820" y="260"/>
                    <a:pt x="1649" y="314"/>
                    <a:pt x="2481" y="314"/>
                  </a:cubicBezTo>
                  <a:cubicBezTo>
                    <a:pt x="3312" y="314"/>
                    <a:pt x="4147" y="260"/>
                    <a:pt x="4976" y="150"/>
                  </a:cubicBezTo>
                  <a:cubicBezTo>
                    <a:pt x="4147" y="50"/>
                    <a:pt x="3312" y="0"/>
                    <a:pt x="2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8"/>
            <p:cNvSpPr/>
            <p:nvPr/>
          </p:nvSpPr>
          <p:spPr>
            <a:xfrm>
              <a:off x="4508411" y="1051400"/>
              <a:ext cx="12142" cy="6259"/>
            </a:xfrm>
            <a:custGeom>
              <a:avLst/>
              <a:gdLst/>
              <a:ahLst/>
              <a:cxnLst/>
              <a:rect l="l" t="t" r="r" b="b"/>
              <a:pathLst>
                <a:path w="582" h="300" extrusionOk="0">
                  <a:moveTo>
                    <a:pt x="281" y="1"/>
                  </a:moveTo>
                  <a:cubicBezTo>
                    <a:pt x="141" y="1"/>
                    <a:pt x="1" y="60"/>
                    <a:pt x="1" y="140"/>
                  </a:cubicBezTo>
                  <a:cubicBezTo>
                    <a:pt x="1" y="240"/>
                    <a:pt x="121" y="300"/>
                    <a:pt x="281" y="300"/>
                  </a:cubicBezTo>
                  <a:cubicBezTo>
                    <a:pt x="461" y="300"/>
                    <a:pt x="581" y="240"/>
                    <a:pt x="581" y="140"/>
                  </a:cubicBezTo>
                  <a:cubicBezTo>
                    <a:pt x="581" y="60"/>
                    <a:pt x="440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8"/>
            <p:cNvSpPr/>
            <p:nvPr/>
          </p:nvSpPr>
          <p:spPr>
            <a:xfrm>
              <a:off x="4539705" y="1049209"/>
              <a:ext cx="110050" cy="6572"/>
            </a:xfrm>
            <a:custGeom>
              <a:avLst/>
              <a:gdLst/>
              <a:ahLst/>
              <a:cxnLst/>
              <a:rect l="l" t="t" r="r" b="b"/>
              <a:pathLst>
                <a:path w="5275" h="315" extrusionOk="0">
                  <a:moveTo>
                    <a:pt x="2645" y="1"/>
                  </a:moveTo>
                  <a:cubicBezTo>
                    <a:pt x="1763" y="1"/>
                    <a:pt x="879" y="55"/>
                    <a:pt x="0" y="165"/>
                  </a:cubicBezTo>
                  <a:cubicBezTo>
                    <a:pt x="879" y="265"/>
                    <a:pt x="1763" y="315"/>
                    <a:pt x="2645" y="315"/>
                  </a:cubicBezTo>
                  <a:cubicBezTo>
                    <a:pt x="3526" y="315"/>
                    <a:pt x="4405" y="265"/>
                    <a:pt x="5275" y="165"/>
                  </a:cubicBezTo>
                  <a:cubicBezTo>
                    <a:pt x="4405" y="55"/>
                    <a:pt x="3526" y="1"/>
                    <a:pt x="2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8"/>
            <p:cNvSpPr/>
            <p:nvPr/>
          </p:nvSpPr>
          <p:spPr>
            <a:xfrm>
              <a:off x="4506742" y="1081421"/>
              <a:ext cx="17545" cy="6676"/>
            </a:xfrm>
            <a:custGeom>
              <a:avLst/>
              <a:gdLst/>
              <a:ahLst/>
              <a:cxnLst/>
              <a:rect l="l" t="t" r="r" b="b"/>
              <a:pathLst>
                <a:path w="841" h="320" extrusionOk="0">
                  <a:moveTo>
                    <a:pt x="421" y="0"/>
                  </a:moveTo>
                  <a:cubicBezTo>
                    <a:pt x="182" y="0"/>
                    <a:pt x="1" y="59"/>
                    <a:pt x="1" y="160"/>
                  </a:cubicBezTo>
                  <a:cubicBezTo>
                    <a:pt x="1" y="240"/>
                    <a:pt x="182" y="320"/>
                    <a:pt x="421" y="320"/>
                  </a:cubicBezTo>
                  <a:cubicBezTo>
                    <a:pt x="640" y="320"/>
                    <a:pt x="840" y="240"/>
                    <a:pt x="840" y="160"/>
                  </a:cubicBezTo>
                  <a:cubicBezTo>
                    <a:pt x="840" y="80"/>
                    <a:pt x="661" y="0"/>
                    <a:pt x="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8"/>
            <p:cNvSpPr/>
            <p:nvPr/>
          </p:nvSpPr>
          <p:spPr>
            <a:xfrm>
              <a:off x="4542605" y="1081421"/>
              <a:ext cx="314314" cy="6676"/>
            </a:xfrm>
            <a:custGeom>
              <a:avLst/>
              <a:gdLst/>
              <a:ahLst/>
              <a:cxnLst/>
              <a:rect l="l" t="t" r="r" b="b"/>
              <a:pathLst>
                <a:path w="15066" h="320" extrusionOk="0">
                  <a:moveTo>
                    <a:pt x="7533" y="0"/>
                  </a:moveTo>
                  <a:cubicBezTo>
                    <a:pt x="3357" y="0"/>
                    <a:pt x="0" y="59"/>
                    <a:pt x="0" y="160"/>
                  </a:cubicBezTo>
                  <a:cubicBezTo>
                    <a:pt x="0" y="240"/>
                    <a:pt x="3378" y="320"/>
                    <a:pt x="7533" y="320"/>
                  </a:cubicBezTo>
                  <a:cubicBezTo>
                    <a:pt x="11689" y="320"/>
                    <a:pt x="15065" y="240"/>
                    <a:pt x="15065" y="160"/>
                  </a:cubicBezTo>
                  <a:cubicBezTo>
                    <a:pt x="15065" y="80"/>
                    <a:pt x="11689" y="0"/>
                    <a:pt x="7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8"/>
            <p:cNvSpPr/>
            <p:nvPr/>
          </p:nvSpPr>
          <p:spPr>
            <a:xfrm>
              <a:off x="4876906" y="1078917"/>
              <a:ext cx="45021" cy="6259"/>
            </a:xfrm>
            <a:custGeom>
              <a:avLst/>
              <a:gdLst/>
              <a:ahLst/>
              <a:cxnLst/>
              <a:rect l="l" t="t" r="r" b="b"/>
              <a:pathLst>
                <a:path w="2158" h="300" extrusionOk="0">
                  <a:moveTo>
                    <a:pt x="1079" y="0"/>
                  </a:moveTo>
                  <a:cubicBezTo>
                    <a:pt x="480" y="0"/>
                    <a:pt x="0" y="60"/>
                    <a:pt x="0" y="139"/>
                  </a:cubicBezTo>
                  <a:cubicBezTo>
                    <a:pt x="0" y="240"/>
                    <a:pt x="480" y="299"/>
                    <a:pt x="1079" y="299"/>
                  </a:cubicBezTo>
                  <a:cubicBezTo>
                    <a:pt x="1678" y="299"/>
                    <a:pt x="2158" y="240"/>
                    <a:pt x="2158" y="139"/>
                  </a:cubicBezTo>
                  <a:cubicBezTo>
                    <a:pt x="2158" y="60"/>
                    <a:pt x="1678" y="0"/>
                    <a:pt x="10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8"/>
            <p:cNvSpPr/>
            <p:nvPr/>
          </p:nvSpPr>
          <p:spPr>
            <a:xfrm>
              <a:off x="4537598" y="1128111"/>
              <a:ext cx="512320" cy="6676"/>
            </a:xfrm>
            <a:custGeom>
              <a:avLst/>
              <a:gdLst/>
              <a:ahLst/>
              <a:cxnLst/>
              <a:rect l="l" t="t" r="r" b="b"/>
              <a:pathLst>
                <a:path w="24557" h="320" extrusionOk="0">
                  <a:moveTo>
                    <a:pt x="12268" y="0"/>
                  </a:moveTo>
                  <a:cubicBezTo>
                    <a:pt x="5496" y="0"/>
                    <a:pt x="0" y="80"/>
                    <a:pt x="0" y="160"/>
                  </a:cubicBezTo>
                  <a:cubicBezTo>
                    <a:pt x="0" y="240"/>
                    <a:pt x="5496" y="320"/>
                    <a:pt x="12268" y="320"/>
                  </a:cubicBezTo>
                  <a:cubicBezTo>
                    <a:pt x="19061" y="320"/>
                    <a:pt x="24557" y="240"/>
                    <a:pt x="24557" y="160"/>
                  </a:cubicBezTo>
                  <a:cubicBezTo>
                    <a:pt x="24557" y="59"/>
                    <a:pt x="19042" y="0"/>
                    <a:pt x="12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8"/>
            <p:cNvSpPr/>
            <p:nvPr/>
          </p:nvSpPr>
          <p:spPr>
            <a:xfrm>
              <a:off x="4545526" y="1162806"/>
              <a:ext cx="223020" cy="7469"/>
            </a:xfrm>
            <a:custGeom>
              <a:avLst/>
              <a:gdLst/>
              <a:ahLst/>
              <a:cxnLst/>
              <a:rect l="l" t="t" r="r" b="b"/>
              <a:pathLst>
                <a:path w="10690" h="358" extrusionOk="0">
                  <a:moveTo>
                    <a:pt x="4085" y="1"/>
                  </a:moveTo>
                  <a:cubicBezTo>
                    <a:pt x="2717" y="1"/>
                    <a:pt x="1359" y="53"/>
                    <a:pt x="1" y="175"/>
                  </a:cubicBezTo>
                  <a:cubicBezTo>
                    <a:pt x="1325" y="294"/>
                    <a:pt x="2651" y="358"/>
                    <a:pt x="3984" y="358"/>
                  </a:cubicBezTo>
                  <a:cubicBezTo>
                    <a:pt x="4440" y="358"/>
                    <a:pt x="4897" y="350"/>
                    <a:pt x="5355" y="335"/>
                  </a:cubicBezTo>
                  <a:cubicBezTo>
                    <a:pt x="5808" y="350"/>
                    <a:pt x="6261" y="358"/>
                    <a:pt x="6715" y="358"/>
                  </a:cubicBezTo>
                  <a:cubicBezTo>
                    <a:pt x="8039" y="358"/>
                    <a:pt x="9365" y="294"/>
                    <a:pt x="10689" y="175"/>
                  </a:cubicBezTo>
                  <a:cubicBezTo>
                    <a:pt x="9331" y="53"/>
                    <a:pt x="7973" y="1"/>
                    <a:pt x="6614" y="1"/>
                  </a:cubicBezTo>
                  <a:cubicBezTo>
                    <a:pt x="6195" y="1"/>
                    <a:pt x="5775" y="6"/>
                    <a:pt x="5355" y="15"/>
                  </a:cubicBezTo>
                  <a:cubicBezTo>
                    <a:pt x="4931" y="6"/>
                    <a:pt x="4508" y="1"/>
                    <a:pt x="4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8"/>
            <p:cNvSpPr/>
            <p:nvPr/>
          </p:nvSpPr>
          <p:spPr>
            <a:xfrm>
              <a:off x="4826481" y="1163119"/>
              <a:ext cx="44604" cy="6697"/>
            </a:xfrm>
            <a:custGeom>
              <a:avLst/>
              <a:gdLst/>
              <a:ahLst/>
              <a:cxnLst/>
              <a:rect l="l" t="t" r="r" b="b"/>
              <a:pathLst>
                <a:path w="2138" h="321" extrusionOk="0">
                  <a:moveTo>
                    <a:pt x="1058" y="0"/>
                  </a:moveTo>
                  <a:cubicBezTo>
                    <a:pt x="480" y="0"/>
                    <a:pt x="0" y="60"/>
                    <a:pt x="0" y="160"/>
                  </a:cubicBezTo>
                  <a:cubicBezTo>
                    <a:pt x="0" y="259"/>
                    <a:pt x="459" y="320"/>
                    <a:pt x="1058" y="320"/>
                  </a:cubicBezTo>
                  <a:cubicBezTo>
                    <a:pt x="1658" y="320"/>
                    <a:pt x="2137" y="259"/>
                    <a:pt x="2137" y="160"/>
                  </a:cubicBezTo>
                  <a:cubicBezTo>
                    <a:pt x="2137" y="80"/>
                    <a:pt x="1658" y="0"/>
                    <a:pt x="10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8"/>
            <p:cNvSpPr/>
            <p:nvPr/>
          </p:nvSpPr>
          <p:spPr>
            <a:xfrm>
              <a:off x="4502173" y="1165622"/>
              <a:ext cx="15876" cy="6676"/>
            </a:xfrm>
            <a:custGeom>
              <a:avLst/>
              <a:gdLst/>
              <a:ahLst/>
              <a:cxnLst/>
              <a:rect l="l" t="t" r="r" b="b"/>
              <a:pathLst>
                <a:path w="761" h="320" extrusionOk="0">
                  <a:moveTo>
                    <a:pt x="380" y="0"/>
                  </a:moveTo>
                  <a:cubicBezTo>
                    <a:pt x="161" y="0"/>
                    <a:pt x="1" y="59"/>
                    <a:pt x="1" y="160"/>
                  </a:cubicBezTo>
                  <a:cubicBezTo>
                    <a:pt x="1" y="240"/>
                    <a:pt x="161" y="320"/>
                    <a:pt x="380" y="320"/>
                  </a:cubicBezTo>
                  <a:cubicBezTo>
                    <a:pt x="580" y="320"/>
                    <a:pt x="760" y="240"/>
                    <a:pt x="760" y="160"/>
                  </a:cubicBezTo>
                  <a:cubicBezTo>
                    <a:pt x="760" y="59"/>
                    <a:pt x="580" y="0"/>
                    <a:pt x="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8"/>
            <p:cNvSpPr/>
            <p:nvPr/>
          </p:nvSpPr>
          <p:spPr>
            <a:xfrm>
              <a:off x="4502173" y="1128111"/>
              <a:ext cx="15876" cy="6676"/>
            </a:xfrm>
            <a:custGeom>
              <a:avLst/>
              <a:gdLst/>
              <a:ahLst/>
              <a:cxnLst/>
              <a:rect l="l" t="t" r="r" b="b"/>
              <a:pathLst>
                <a:path w="761" h="320" extrusionOk="0">
                  <a:moveTo>
                    <a:pt x="380" y="0"/>
                  </a:moveTo>
                  <a:cubicBezTo>
                    <a:pt x="161" y="0"/>
                    <a:pt x="1" y="80"/>
                    <a:pt x="1" y="160"/>
                  </a:cubicBezTo>
                  <a:cubicBezTo>
                    <a:pt x="1" y="240"/>
                    <a:pt x="161" y="320"/>
                    <a:pt x="380" y="320"/>
                  </a:cubicBezTo>
                  <a:cubicBezTo>
                    <a:pt x="580" y="320"/>
                    <a:pt x="760" y="240"/>
                    <a:pt x="760" y="160"/>
                  </a:cubicBezTo>
                  <a:cubicBezTo>
                    <a:pt x="760" y="80"/>
                    <a:pt x="580" y="0"/>
                    <a:pt x="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8"/>
            <p:cNvSpPr/>
            <p:nvPr/>
          </p:nvSpPr>
          <p:spPr>
            <a:xfrm>
              <a:off x="4506346" y="1197291"/>
              <a:ext cx="15856" cy="6697"/>
            </a:xfrm>
            <a:custGeom>
              <a:avLst/>
              <a:gdLst/>
              <a:ahLst/>
              <a:cxnLst/>
              <a:rect l="l" t="t" r="r" b="b"/>
              <a:pathLst>
                <a:path w="760" h="321" extrusionOk="0">
                  <a:moveTo>
                    <a:pt x="380" y="1"/>
                  </a:moveTo>
                  <a:cubicBezTo>
                    <a:pt x="180" y="1"/>
                    <a:pt x="1" y="81"/>
                    <a:pt x="1" y="161"/>
                  </a:cubicBezTo>
                  <a:cubicBezTo>
                    <a:pt x="1" y="240"/>
                    <a:pt x="180" y="320"/>
                    <a:pt x="380" y="320"/>
                  </a:cubicBezTo>
                  <a:cubicBezTo>
                    <a:pt x="600" y="320"/>
                    <a:pt x="760" y="240"/>
                    <a:pt x="760" y="161"/>
                  </a:cubicBezTo>
                  <a:cubicBezTo>
                    <a:pt x="760" y="60"/>
                    <a:pt x="600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8"/>
            <p:cNvSpPr/>
            <p:nvPr/>
          </p:nvSpPr>
          <p:spPr>
            <a:xfrm>
              <a:off x="4543022" y="1199357"/>
              <a:ext cx="275135" cy="6300"/>
            </a:xfrm>
            <a:custGeom>
              <a:avLst/>
              <a:gdLst/>
              <a:ahLst/>
              <a:cxnLst/>
              <a:rect l="l" t="t" r="r" b="b"/>
              <a:pathLst>
                <a:path w="13188" h="302" extrusionOk="0">
                  <a:moveTo>
                    <a:pt x="6594" y="1"/>
                  </a:moveTo>
                  <a:cubicBezTo>
                    <a:pt x="2958" y="1"/>
                    <a:pt x="1" y="62"/>
                    <a:pt x="1" y="141"/>
                  </a:cubicBezTo>
                  <a:cubicBezTo>
                    <a:pt x="1" y="241"/>
                    <a:pt x="2958" y="301"/>
                    <a:pt x="6594" y="301"/>
                  </a:cubicBezTo>
                  <a:cubicBezTo>
                    <a:pt x="10231" y="301"/>
                    <a:pt x="13188" y="241"/>
                    <a:pt x="13188" y="141"/>
                  </a:cubicBezTo>
                  <a:cubicBezTo>
                    <a:pt x="13188" y="62"/>
                    <a:pt x="10231" y="1"/>
                    <a:pt x="65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8"/>
            <p:cNvSpPr/>
            <p:nvPr/>
          </p:nvSpPr>
          <p:spPr>
            <a:xfrm>
              <a:off x="4840208" y="1198522"/>
              <a:ext cx="38804" cy="6300"/>
            </a:xfrm>
            <a:custGeom>
              <a:avLst/>
              <a:gdLst/>
              <a:ahLst/>
              <a:cxnLst/>
              <a:rect l="l" t="t" r="r" b="b"/>
              <a:pathLst>
                <a:path w="1860" h="302" extrusionOk="0">
                  <a:moveTo>
                    <a:pt x="920" y="1"/>
                  </a:moveTo>
                  <a:cubicBezTo>
                    <a:pt x="400" y="1"/>
                    <a:pt x="1" y="62"/>
                    <a:pt x="1" y="142"/>
                  </a:cubicBezTo>
                  <a:cubicBezTo>
                    <a:pt x="1" y="241"/>
                    <a:pt x="421" y="301"/>
                    <a:pt x="920" y="301"/>
                  </a:cubicBezTo>
                  <a:cubicBezTo>
                    <a:pt x="1439" y="301"/>
                    <a:pt x="1860" y="241"/>
                    <a:pt x="1860" y="142"/>
                  </a:cubicBezTo>
                  <a:cubicBezTo>
                    <a:pt x="1860" y="62"/>
                    <a:pt x="1439" y="1"/>
                    <a:pt x="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8"/>
            <p:cNvSpPr/>
            <p:nvPr/>
          </p:nvSpPr>
          <p:spPr>
            <a:xfrm>
              <a:off x="4911913" y="1198334"/>
              <a:ext cx="103833" cy="6572"/>
            </a:xfrm>
            <a:custGeom>
              <a:avLst/>
              <a:gdLst/>
              <a:ahLst/>
              <a:cxnLst/>
              <a:rect l="l" t="t" r="r" b="b"/>
              <a:pathLst>
                <a:path w="4977" h="315" extrusionOk="0">
                  <a:moveTo>
                    <a:pt x="2481" y="1"/>
                  </a:moveTo>
                  <a:cubicBezTo>
                    <a:pt x="1649" y="1"/>
                    <a:pt x="820" y="51"/>
                    <a:pt x="0" y="151"/>
                  </a:cubicBezTo>
                  <a:cubicBezTo>
                    <a:pt x="820" y="260"/>
                    <a:pt x="1649" y="315"/>
                    <a:pt x="2481" y="315"/>
                  </a:cubicBezTo>
                  <a:cubicBezTo>
                    <a:pt x="3312" y="315"/>
                    <a:pt x="4147" y="260"/>
                    <a:pt x="4976" y="151"/>
                  </a:cubicBezTo>
                  <a:cubicBezTo>
                    <a:pt x="4147" y="51"/>
                    <a:pt x="3312" y="1"/>
                    <a:pt x="2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8"/>
            <p:cNvSpPr/>
            <p:nvPr/>
          </p:nvSpPr>
          <p:spPr>
            <a:xfrm>
              <a:off x="4508411" y="1229378"/>
              <a:ext cx="12142" cy="6697"/>
            </a:xfrm>
            <a:custGeom>
              <a:avLst/>
              <a:gdLst/>
              <a:ahLst/>
              <a:cxnLst/>
              <a:rect l="l" t="t" r="r" b="b"/>
              <a:pathLst>
                <a:path w="582" h="321" extrusionOk="0">
                  <a:moveTo>
                    <a:pt x="281" y="0"/>
                  </a:moveTo>
                  <a:cubicBezTo>
                    <a:pt x="141" y="0"/>
                    <a:pt x="1" y="80"/>
                    <a:pt x="1" y="160"/>
                  </a:cubicBezTo>
                  <a:cubicBezTo>
                    <a:pt x="1" y="261"/>
                    <a:pt x="121" y="320"/>
                    <a:pt x="281" y="320"/>
                  </a:cubicBezTo>
                  <a:cubicBezTo>
                    <a:pt x="461" y="320"/>
                    <a:pt x="581" y="261"/>
                    <a:pt x="581" y="160"/>
                  </a:cubicBezTo>
                  <a:cubicBezTo>
                    <a:pt x="581" y="80"/>
                    <a:pt x="440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8"/>
            <p:cNvSpPr/>
            <p:nvPr/>
          </p:nvSpPr>
          <p:spPr>
            <a:xfrm>
              <a:off x="4539705" y="1227625"/>
              <a:ext cx="110050" cy="6572"/>
            </a:xfrm>
            <a:custGeom>
              <a:avLst/>
              <a:gdLst/>
              <a:ahLst/>
              <a:cxnLst/>
              <a:rect l="l" t="t" r="r" b="b"/>
              <a:pathLst>
                <a:path w="5275" h="315" extrusionOk="0">
                  <a:moveTo>
                    <a:pt x="2645" y="0"/>
                  </a:moveTo>
                  <a:cubicBezTo>
                    <a:pt x="1763" y="0"/>
                    <a:pt x="879" y="55"/>
                    <a:pt x="0" y="164"/>
                  </a:cubicBezTo>
                  <a:cubicBezTo>
                    <a:pt x="879" y="264"/>
                    <a:pt x="1763" y="314"/>
                    <a:pt x="2645" y="314"/>
                  </a:cubicBezTo>
                  <a:cubicBezTo>
                    <a:pt x="3526" y="314"/>
                    <a:pt x="4405" y="264"/>
                    <a:pt x="5275" y="164"/>
                  </a:cubicBezTo>
                  <a:cubicBezTo>
                    <a:pt x="4405" y="55"/>
                    <a:pt x="3526" y="0"/>
                    <a:pt x="2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8"/>
            <p:cNvSpPr/>
            <p:nvPr/>
          </p:nvSpPr>
          <p:spPr>
            <a:xfrm>
              <a:off x="4506742" y="1259816"/>
              <a:ext cx="17545" cy="6697"/>
            </a:xfrm>
            <a:custGeom>
              <a:avLst/>
              <a:gdLst/>
              <a:ahLst/>
              <a:cxnLst/>
              <a:rect l="l" t="t" r="r" b="b"/>
              <a:pathLst>
                <a:path w="841" h="321" extrusionOk="0">
                  <a:moveTo>
                    <a:pt x="421" y="1"/>
                  </a:moveTo>
                  <a:cubicBezTo>
                    <a:pt x="182" y="1"/>
                    <a:pt x="1" y="81"/>
                    <a:pt x="1" y="161"/>
                  </a:cubicBezTo>
                  <a:cubicBezTo>
                    <a:pt x="1" y="240"/>
                    <a:pt x="182" y="320"/>
                    <a:pt x="421" y="320"/>
                  </a:cubicBezTo>
                  <a:cubicBezTo>
                    <a:pt x="640" y="320"/>
                    <a:pt x="840" y="240"/>
                    <a:pt x="840" y="161"/>
                  </a:cubicBezTo>
                  <a:cubicBezTo>
                    <a:pt x="840" y="81"/>
                    <a:pt x="661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8"/>
            <p:cNvSpPr/>
            <p:nvPr/>
          </p:nvSpPr>
          <p:spPr>
            <a:xfrm>
              <a:off x="4542605" y="1259816"/>
              <a:ext cx="314314" cy="6697"/>
            </a:xfrm>
            <a:custGeom>
              <a:avLst/>
              <a:gdLst/>
              <a:ahLst/>
              <a:cxnLst/>
              <a:rect l="l" t="t" r="r" b="b"/>
              <a:pathLst>
                <a:path w="15066" h="321" extrusionOk="0">
                  <a:moveTo>
                    <a:pt x="7533" y="1"/>
                  </a:moveTo>
                  <a:cubicBezTo>
                    <a:pt x="3357" y="1"/>
                    <a:pt x="0" y="81"/>
                    <a:pt x="0" y="161"/>
                  </a:cubicBezTo>
                  <a:cubicBezTo>
                    <a:pt x="0" y="240"/>
                    <a:pt x="3378" y="320"/>
                    <a:pt x="7533" y="320"/>
                  </a:cubicBezTo>
                  <a:cubicBezTo>
                    <a:pt x="11689" y="320"/>
                    <a:pt x="15065" y="240"/>
                    <a:pt x="15065" y="161"/>
                  </a:cubicBezTo>
                  <a:cubicBezTo>
                    <a:pt x="15065" y="81"/>
                    <a:pt x="11689" y="1"/>
                    <a:pt x="7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8"/>
            <p:cNvSpPr/>
            <p:nvPr/>
          </p:nvSpPr>
          <p:spPr>
            <a:xfrm>
              <a:off x="4876906" y="1257313"/>
              <a:ext cx="45021" cy="6259"/>
            </a:xfrm>
            <a:custGeom>
              <a:avLst/>
              <a:gdLst/>
              <a:ahLst/>
              <a:cxnLst/>
              <a:rect l="l" t="t" r="r" b="b"/>
              <a:pathLst>
                <a:path w="2158" h="300" extrusionOk="0">
                  <a:moveTo>
                    <a:pt x="1079" y="1"/>
                  </a:moveTo>
                  <a:cubicBezTo>
                    <a:pt x="480" y="1"/>
                    <a:pt x="0" y="60"/>
                    <a:pt x="0" y="140"/>
                  </a:cubicBezTo>
                  <a:cubicBezTo>
                    <a:pt x="0" y="241"/>
                    <a:pt x="480" y="300"/>
                    <a:pt x="1079" y="300"/>
                  </a:cubicBezTo>
                  <a:cubicBezTo>
                    <a:pt x="1678" y="300"/>
                    <a:pt x="2158" y="241"/>
                    <a:pt x="2158" y="140"/>
                  </a:cubicBezTo>
                  <a:cubicBezTo>
                    <a:pt x="2158" y="60"/>
                    <a:pt x="16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8"/>
            <p:cNvSpPr/>
            <p:nvPr/>
          </p:nvSpPr>
          <p:spPr>
            <a:xfrm>
              <a:off x="4537598" y="1306507"/>
              <a:ext cx="478148" cy="6697"/>
            </a:xfrm>
            <a:custGeom>
              <a:avLst/>
              <a:gdLst/>
              <a:ahLst/>
              <a:cxnLst/>
              <a:rect l="l" t="t" r="r" b="b"/>
              <a:pathLst>
                <a:path w="22919" h="321" extrusionOk="0">
                  <a:moveTo>
                    <a:pt x="11450" y="0"/>
                  </a:moveTo>
                  <a:cubicBezTo>
                    <a:pt x="5136" y="0"/>
                    <a:pt x="0" y="60"/>
                    <a:pt x="0" y="160"/>
                  </a:cubicBezTo>
                  <a:cubicBezTo>
                    <a:pt x="0" y="240"/>
                    <a:pt x="5136" y="320"/>
                    <a:pt x="11450" y="320"/>
                  </a:cubicBezTo>
                  <a:cubicBezTo>
                    <a:pt x="17783" y="320"/>
                    <a:pt x="22918" y="240"/>
                    <a:pt x="22918" y="160"/>
                  </a:cubicBezTo>
                  <a:cubicBezTo>
                    <a:pt x="22918" y="60"/>
                    <a:pt x="17783" y="0"/>
                    <a:pt x="1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8"/>
            <p:cNvSpPr/>
            <p:nvPr/>
          </p:nvSpPr>
          <p:spPr>
            <a:xfrm>
              <a:off x="4545526" y="1341034"/>
              <a:ext cx="223020" cy="7469"/>
            </a:xfrm>
            <a:custGeom>
              <a:avLst/>
              <a:gdLst/>
              <a:ahLst/>
              <a:cxnLst/>
              <a:rect l="l" t="t" r="r" b="b"/>
              <a:pathLst>
                <a:path w="10690" h="358" extrusionOk="0">
                  <a:moveTo>
                    <a:pt x="3978" y="1"/>
                  </a:moveTo>
                  <a:cubicBezTo>
                    <a:pt x="2646" y="1"/>
                    <a:pt x="1323" y="65"/>
                    <a:pt x="1" y="184"/>
                  </a:cubicBezTo>
                  <a:cubicBezTo>
                    <a:pt x="1359" y="306"/>
                    <a:pt x="2717" y="358"/>
                    <a:pt x="4085" y="358"/>
                  </a:cubicBezTo>
                  <a:cubicBezTo>
                    <a:pt x="4508" y="358"/>
                    <a:pt x="4931" y="353"/>
                    <a:pt x="5355" y="343"/>
                  </a:cubicBezTo>
                  <a:cubicBezTo>
                    <a:pt x="5775" y="353"/>
                    <a:pt x="6195" y="358"/>
                    <a:pt x="6614" y="358"/>
                  </a:cubicBezTo>
                  <a:cubicBezTo>
                    <a:pt x="7973" y="358"/>
                    <a:pt x="9331" y="306"/>
                    <a:pt x="10689" y="184"/>
                  </a:cubicBezTo>
                  <a:cubicBezTo>
                    <a:pt x="9367" y="65"/>
                    <a:pt x="8044" y="1"/>
                    <a:pt x="6721" y="1"/>
                  </a:cubicBezTo>
                  <a:cubicBezTo>
                    <a:pt x="6266" y="1"/>
                    <a:pt x="5811" y="8"/>
                    <a:pt x="5355" y="24"/>
                  </a:cubicBezTo>
                  <a:cubicBezTo>
                    <a:pt x="4895" y="8"/>
                    <a:pt x="4436" y="1"/>
                    <a:pt x="3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8"/>
            <p:cNvSpPr/>
            <p:nvPr/>
          </p:nvSpPr>
          <p:spPr>
            <a:xfrm>
              <a:off x="4826481" y="1341514"/>
              <a:ext cx="44604" cy="6697"/>
            </a:xfrm>
            <a:custGeom>
              <a:avLst/>
              <a:gdLst/>
              <a:ahLst/>
              <a:cxnLst/>
              <a:rect l="l" t="t" r="r" b="b"/>
              <a:pathLst>
                <a:path w="2138" h="321" extrusionOk="0">
                  <a:moveTo>
                    <a:pt x="1058" y="1"/>
                  </a:moveTo>
                  <a:cubicBezTo>
                    <a:pt x="480" y="1"/>
                    <a:pt x="0" y="60"/>
                    <a:pt x="0" y="161"/>
                  </a:cubicBezTo>
                  <a:cubicBezTo>
                    <a:pt x="0" y="241"/>
                    <a:pt x="459" y="320"/>
                    <a:pt x="1058" y="320"/>
                  </a:cubicBezTo>
                  <a:cubicBezTo>
                    <a:pt x="1658" y="320"/>
                    <a:pt x="2137" y="241"/>
                    <a:pt x="2137" y="161"/>
                  </a:cubicBezTo>
                  <a:cubicBezTo>
                    <a:pt x="2137" y="81"/>
                    <a:pt x="1658" y="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8"/>
            <p:cNvSpPr/>
            <p:nvPr/>
          </p:nvSpPr>
          <p:spPr>
            <a:xfrm>
              <a:off x="4502173" y="1344017"/>
              <a:ext cx="15876" cy="6259"/>
            </a:xfrm>
            <a:custGeom>
              <a:avLst/>
              <a:gdLst/>
              <a:ahLst/>
              <a:cxnLst/>
              <a:rect l="l" t="t" r="r" b="b"/>
              <a:pathLst>
                <a:path w="761" h="300" extrusionOk="0">
                  <a:moveTo>
                    <a:pt x="380" y="1"/>
                  </a:moveTo>
                  <a:cubicBezTo>
                    <a:pt x="161" y="1"/>
                    <a:pt x="1" y="60"/>
                    <a:pt x="1" y="140"/>
                  </a:cubicBezTo>
                  <a:cubicBezTo>
                    <a:pt x="1" y="240"/>
                    <a:pt x="161" y="300"/>
                    <a:pt x="380" y="300"/>
                  </a:cubicBezTo>
                  <a:cubicBezTo>
                    <a:pt x="580" y="300"/>
                    <a:pt x="760" y="240"/>
                    <a:pt x="760" y="140"/>
                  </a:cubicBezTo>
                  <a:cubicBezTo>
                    <a:pt x="760" y="60"/>
                    <a:pt x="580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8"/>
            <p:cNvSpPr/>
            <p:nvPr/>
          </p:nvSpPr>
          <p:spPr>
            <a:xfrm>
              <a:off x="4502173" y="1306507"/>
              <a:ext cx="15876" cy="6697"/>
            </a:xfrm>
            <a:custGeom>
              <a:avLst/>
              <a:gdLst/>
              <a:ahLst/>
              <a:cxnLst/>
              <a:rect l="l" t="t" r="r" b="b"/>
              <a:pathLst>
                <a:path w="761" h="321" extrusionOk="0">
                  <a:moveTo>
                    <a:pt x="380" y="0"/>
                  </a:moveTo>
                  <a:cubicBezTo>
                    <a:pt x="161" y="0"/>
                    <a:pt x="1" y="60"/>
                    <a:pt x="1" y="160"/>
                  </a:cubicBezTo>
                  <a:cubicBezTo>
                    <a:pt x="1" y="240"/>
                    <a:pt x="161" y="320"/>
                    <a:pt x="380" y="320"/>
                  </a:cubicBezTo>
                  <a:cubicBezTo>
                    <a:pt x="580" y="320"/>
                    <a:pt x="760" y="240"/>
                    <a:pt x="760" y="160"/>
                  </a:cubicBezTo>
                  <a:cubicBezTo>
                    <a:pt x="760" y="60"/>
                    <a:pt x="580" y="0"/>
                    <a:pt x="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8"/>
            <p:cNvSpPr/>
            <p:nvPr/>
          </p:nvSpPr>
          <p:spPr>
            <a:xfrm>
              <a:off x="4506346" y="1375707"/>
              <a:ext cx="15856" cy="6259"/>
            </a:xfrm>
            <a:custGeom>
              <a:avLst/>
              <a:gdLst/>
              <a:ahLst/>
              <a:cxnLst/>
              <a:rect l="l" t="t" r="r" b="b"/>
              <a:pathLst>
                <a:path w="760" h="300" extrusionOk="0">
                  <a:moveTo>
                    <a:pt x="380" y="0"/>
                  </a:moveTo>
                  <a:cubicBezTo>
                    <a:pt x="180" y="0"/>
                    <a:pt x="1" y="59"/>
                    <a:pt x="1" y="160"/>
                  </a:cubicBezTo>
                  <a:cubicBezTo>
                    <a:pt x="1" y="240"/>
                    <a:pt x="180" y="299"/>
                    <a:pt x="380" y="299"/>
                  </a:cubicBezTo>
                  <a:cubicBezTo>
                    <a:pt x="600" y="299"/>
                    <a:pt x="760" y="240"/>
                    <a:pt x="760" y="160"/>
                  </a:cubicBezTo>
                  <a:cubicBezTo>
                    <a:pt x="760" y="59"/>
                    <a:pt x="600" y="0"/>
                    <a:pt x="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8"/>
            <p:cNvSpPr/>
            <p:nvPr/>
          </p:nvSpPr>
          <p:spPr>
            <a:xfrm>
              <a:off x="4543022" y="1377376"/>
              <a:ext cx="275135" cy="6676"/>
            </a:xfrm>
            <a:custGeom>
              <a:avLst/>
              <a:gdLst/>
              <a:ahLst/>
              <a:cxnLst/>
              <a:rect l="l" t="t" r="r" b="b"/>
              <a:pathLst>
                <a:path w="13188" h="320" extrusionOk="0">
                  <a:moveTo>
                    <a:pt x="6594" y="0"/>
                  </a:moveTo>
                  <a:cubicBezTo>
                    <a:pt x="2958" y="0"/>
                    <a:pt x="1" y="80"/>
                    <a:pt x="1" y="160"/>
                  </a:cubicBezTo>
                  <a:cubicBezTo>
                    <a:pt x="1" y="259"/>
                    <a:pt x="2958" y="320"/>
                    <a:pt x="6594" y="320"/>
                  </a:cubicBezTo>
                  <a:cubicBezTo>
                    <a:pt x="10231" y="320"/>
                    <a:pt x="13188" y="259"/>
                    <a:pt x="13188" y="160"/>
                  </a:cubicBezTo>
                  <a:cubicBezTo>
                    <a:pt x="13188" y="80"/>
                    <a:pt x="10231" y="0"/>
                    <a:pt x="6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8"/>
            <p:cNvSpPr/>
            <p:nvPr/>
          </p:nvSpPr>
          <p:spPr>
            <a:xfrm>
              <a:off x="4840208" y="1376542"/>
              <a:ext cx="38804" cy="6676"/>
            </a:xfrm>
            <a:custGeom>
              <a:avLst/>
              <a:gdLst/>
              <a:ahLst/>
              <a:cxnLst/>
              <a:rect l="l" t="t" r="r" b="b"/>
              <a:pathLst>
                <a:path w="1860" h="320" extrusionOk="0">
                  <a:moveTo>
                    <a:pt x="920" y="0"/>
                  </a:moveTo>
                  <a:cubicBezTo>
                    <a:pt x="400" y="0"/>
                    <a:pt x="1" y="80"/>
                    <a:pt x="1" y="160"/>
                  </a:cubicBezTo>
                  <a:cubicBezTo>
                    <a:pt x="1" y="240"/>
                    <a:pt x="421" y="320"/>
                    <a:pt x="920" y="320"/>
                  </a:cubicBezTo>
                  <a:cubicBezTo>
                    <a:pt x="1439" y="320"/>
                    <a:pt x="1860" y="240"/>
                    <a:pt x="1860" y="160"/>
                  </a:cubicBezTo>
                  <a:cubicBezTo>
                    <a:pt x="1860" y="80"/>
                    <a:pt x="1439" y="0"/>
                    <a:pt x="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8"/>
            <p:cNvSpPr/>
            <p:nvPr/>
          </p:nvSpPr>
          <p:spPr>
            <a:xfrm>
              <a:off x="4911913" y="1376751"/>
              <a:ext cx="81322" cy="6259"/>
            </a:xfrm>
            <a:custGeom>
              <a:avLst/>
              <a:gdLst/>
              <a:ahLst/>
              <a:cxnLst/>
              <a:rect l="l" t="t" r="r" b="b"/>
              <a:pathLst>
                <a:path w="3898" h="300" extrusionOk="0">
                  <a:moveTo>
                    <a:pt x="1941" y="0"/>
                  </a:moveTo>
                  <a:cubicBezTo>
                    <a:pt x="1289" y="0"/>
                    <a:pt x="640" y="50"/>
                    <a:pt x="0" y="150"/>
                  </a:cubicBezTo>
                  <a:cubicBezTo>
                    <a:pt x="640" y="250"/>
                    <a:pt x="1289" y="300"/>
                    <a:pt x="1941" y="300"/>
                  </a:cubicBezTo>
                  <a:cubicBezTo>
                    <a:pt x="2593" y="300"/>
                    <a:pt x="3248" y="250"/>
                    <a:pt x="3897" y="150"/>
                  </a:cubicBezTo>
                  <a:cubicBezTo>
                    <a:pt x="3248" y="50"/>
                    <a:pt x="2593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8"/>
            <p:cNvSpPr/>
            <p:nvPr/>
          </p:nvSpPr>
          <p:spPr>
            <a:xfrm>
              <a:off x="4508411" y="1407773"/>
              <a:ext cx="12142" cy="6697"/>
            </a:xfrm>
            <a:custGeom>
              <a:avLst/>
              <a:gdLst/>
              <a:ahLst/>
              <a:cxnLst/>
              <a:rect l="l" t="t" r="r" b="b"/>
              <a:pathLst>
                <a:path w="582" h="321" extrusionOk="0">
                  <a:moveTo>
                    <a:pt x="281" y="1"/>
                  </a:moveTo>
                  <a:cubicBezTo>
                    <a:pt x="141" y="1"/>
                    <a:pt x="1" y="62"/>
                    <a:pt x="1" y="161"/>
                  </a:cubicBezTo>
                  <a:cubicBezTo>
                    <a:pt x="1" y="241"/>
                    <a:pt x="121" y="320"/>
                    <a:pt x="281" y="320"/>
                  </a:cubicBezTo>
                  <a:cubicBezTo>
                    <a:pt x="461" y="320"/>
                    <a:pt x="581" y="241"/>
                    <a:pt x="581" y="161"/>
                  </a:cubicBezTo>
                  <a:cubicBezTo>
                    <a:pt x="581" y="81"/>
                    <a:pt x="440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8"/>
            <p:cNvSpPr/>
            <p:nvPr/>
          </p:nvSpPr>
          <p:spPr>
            <a:xfrm>
              <a:off x="4539705" y="1406021"/>
              <a:ext cx="110050" cy="6572"/>
            </a:xfrm>
            <a:custGeom>
              <a:avLst/>
              <a:gdLst/>
              <a:ahLst/>
              <a:cxnLst/>
              <a:rect l="l" t="t" r="r" b="b"/>
              <a:pathLst>
                <a:path w="5275" h="315" extrusionOk="0">
                  <a:moveTo>
                    <a:pt x="2645" y="1"/>
                  </a:moveTo>
                  <a:cubicBezTo>
                    <a:pt x="1763" y="1"/>
                    <a:pt x="879" y="55"/>
                    <a:pt x="0" y="165"/>
                  </a:cubicBezTo>
                  <a:cubicBezTo>
                    <a:pt x="879" y="265"/>
                    <a:pt x="1763" y="315"/>
                    <a:pt x="2645" y="315"/>
                  </a:cubicBezTo>
                  <a:cubicBezTo>
                    <a:pt x="3526" y="315"/>
                    <a:pt x="4405" y="265"/>
                    <a:pt x="5275" y="165"/>
                  </a:cubicBezTo>
                  <a:cubicBezTo>
                    <a:pt x="4405" y="55"/>
                    <a:pt x="3526" y="1"/>
                    <a:pt x="2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8"/>
            <p:cNvSpPr/>
            <p:nvPr/>
          </p:nvSpPr>
          <p:spPr>
            <a:xfrm>
              <a:off x="4506742" y="1438232"/>
              <a:ext cx="17545" cy="6676"/>
            </a:xfrm>
            <a:custGeom>
              <a:avLst/>
              <a:gdLst/>
              <a:ahLst/>
              <a:cxnLst/>
              <a:rect l="l" t="t" r="r" b="b"/>
              <a:pathLst>
                <a:path w="841" h="320" extrusionOk="0">
                  <a:moveTo>
                    <a:pt x="421" y="0"/>
                  </a:moveTo>
                  <a:cubicBezTo>
                    <a:pt x="182" y="0"/>
                    <a:pt x="1" y="80"/>
                    <a:pt x="1" y="160"/>
                  </a:cubicBezTo>
                  <a:cubicBezTo>
                    <a:pt x="1" y="240"/>
                    <a:pt x="182" y="320"/>
                    <a:pt x="421" y="320"/>
                  </a:cubicBezTo>
                  <a:cubicBezTo>
                    <a:pt x="640" y="320"/>
                    <a:pt x="840" y="240"/>
                    <a:pt x="840" y="160"/>
                  </a:cubicBezTo>
                  <a:cubicBezTo>
                    <a:pt x="840" y="59"/>
                    <a:pt x="661" y="0"/>
                    <a:pt x="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8"/>
            <p:cNvSpPr/>
            <p:nvPr/>
          </p:nvSpPr>
          <p:spPr>
            <a:xfrm>
              <a:off x="4542605" y="1438232"/>
              <a:ext cx="314314" cy="6676"/>
            </a:xfrm>
            <a:custGeom>
              <a:avLst/>
              <a:gdLst/>
              <a:ahLst/>
              <a:cxnLst/>
              <a:rect l="l" t="t" r="r" b="b"/>
              <a:pathLst>
                <a:path w="15066" h="320" extrusionOk="0">
                  <a:moveTo>
                    <a:pt x="7533" y="0"/>
                  </a:moveTo>
                  <a:cubicBezTo>
                    <a:pt x="3357" y="0"/>
                    <a:pt x="0" y="80"/>
                    <a:pt x="0" y="160"/>
                  </a:cubicBezTo>
                  <a:cubicBezTo>
                    <a:pt x="0" y="240"/>
                    <a:pt x="3378" y="320"/>
                    <a:pt x="7533" y="320"/>
                  </a:cubicBezTo>
                  <a:cubicBezTo>
                    <a:pt x="11689" y="320"/>
                    <a:pt x="15065" y="240"/>
                    <a:pt x="15065" y="160"/>
                  </a:cubicBezTo>
                  <a:cubicBezTo>
                    <a:pt x="15065" y="59"/>
                    <a:pt x="11689" y="0"/>
                    <a:pt x="7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8"/>
            <p:cNvSpPr/>
            <p:nvPr/>
          </p:nvSpPr>
          <p:spPr>
            <a:xfrm>
              <a:off x="4876906" y="1434894"/>
              <a:ext cx="45021" cy="6676"/>
            </a:xfrm>
            <a:custGeom>
              <a:avLst/>
              <a:gdLst/>
              <a:ahLst/>
              <a:cxnLst/>
              <a:rect l="l" t="t" r="r" b="b"/>
              <a:pathLst>
                <a:path w="2158" h="320" extrusionOk="0">
                  <a:moveTo>
                    <a:pt x="1079" y="0"/>
                  </a:moveTo>
                  <a:cubicBezTo>
                    <a:pt x="480" y="0"/>
                    <a:pt x="0" y="80"/>
                    <a:pt x="0" y="160"/>
                  </a:cubicBezTo>
                  <a:cubicBezTo>
                    <a:pt x="0" y="240"/>
                    <a:pt x="480" y="320"/>
                    <a:pt x="1079" y="320"/>
                  </a:cubicBezTo>
                  <a:cubicBezTo>
                    <a:pt x="1678" y="320"/>
                    <a:pt x="2158" y="240"/>
                    <a:pt x="2158" y="160"/>
                  </a:cubicBezTo>
                  <a:cubicBezTo>
                    <a:pt x="2158" y="99"/>
                    <a:pt x="1678" y="0"/>
                    <a:pt x="10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8"/>
            <p:cNvSpPr/>
            <p:nvPr/>
          </p:nvSpPr>
          <p:spPr>
            <a:xfrm>
              <a:off x="4688496" y="1050565"/>
              <a:ext cx="338473" cy="6697"/>
            </a:xfrm>
            <a:custGeom>
              <a:avLst/>
              <a:gdLst/>
              <a:ahLst/>
              <a:cxnLst/>
              <a:rect l="l" t="t" r="r" b="b"/>
              <a:pathLst>
                <a:path w="16224" h="321" extrusionOk="0">
                  <a:moveTo>
                    <a:pt x="8112" y="1"/>
                  </a:moveTo>
                  <a:cubicBezTo>
                    <a:pt x="3657" y="1"/>
                    <a:pt x="0" y="81"/>
                    <a:pt x="0" y="161"/>
                  </a:cubicBezTo>
                  <a:cubicBezTo>
                    <a:pt x="0" y="260"/>
                    <a:pt x="3637" y="320"/>
                    <a:pt x="8112" y="320"/>
                  </a:cubicBezTo>
                  <a:cubicBezTo>
                    <a:pt x="12588" y="320"/>
                    <a:pt x="16224" y="260"/>
                    <a:pt x="16224" y="161"/>
                  </a:cubicBezTo>
                  <a:cubicBezTo>
                    <a:pt x="16224" y="81"/>
                    <a:pt x="12568" y="1"/>
                    <a:pt x="8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8"/>
            <p:cNvSpPr/>
            <p:nvPr/>
          </p:nvSpPr>
          <p:spPr>
            <a:xfrm>
              <a:off x="4898582" y="983138"/>
              <a:ext cx="65028" cy="7302"/>
            </a:xfrm>
            <a:custGeom>
              <a:avLst/>
              <a:gdLst/>
              <a:ahLst/>
              <a:cxnLst/>
              <a:rect l="l" t="t" r="r" b="b"/>
              <a:pathLst>
                <a:path w="3117" h="350" extrusionOk="0">
                  <a:moveTo>
                    <a:pt x="1180" y="1"/>
                  </a:moveTo>
                  <a:cubicBezTo>
                    <a:pt x="776" y="1"/>
                    <a:pt x="382" y="53"/>
                    <a:pt x="0" y="175"/>
                  </a:cubicBezTo>
                  <a:cubicBezTo>
                    <a:pt x="382" y="297"/>
                    <a:pt x="776" y="349"/>
                    <a:pt x="1180" y="349"/>
                  </a:cubicBezTo>
                  <a:cubicBezTo>
                    <a:pt x="1305" y="349"/>
                    <a:pt x="1431" y="344"/>
                    <a:pt x="1558" y="335"/>
                  </a:cubicBezTo>
                  <a:cubicBezTo>
                    <a:pt x="1681" y="344"/>
                    <a:pt x="1805" y="349"/>
                    <a:pt x="1929" y="349"/>
                  </a:cubicBezTo>
                  <a:cubicBezTo>
                    <a:pt x="2331" y="349"/>
                    <a:pt x="2736" y="297"/>
                    <a:pt x="3117" y="175"/>
                  </a:cubicBezTo>
                  <a:cubicBezTo>
                    <a:pt x="2736" y="53"/>
                    <a:pt x="2331" y="1"/>
                    <a:pt x="1929" y="1"/>
                  </a:cubicBezTo>
                  <a:cubicBezTo>
                    <a:pt x="1805" y="1"/>
                    <a:pt x="1681" y="6"/>
                    <a:pt x="1558" y="15"/>
                  </a:cubicBezTo>
                  <a:cubicBezTo>
                    <a:pt x="1431" y="6"/>
                    <a:pt x="130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8"/>
            <p:cNvSpPr/>
            <p:nvPr/>
          </p:nvSpPr>
          <p:spPr>
            <a:xfrm>
              <a:off x="3600997" y="1563282"/>
              <a:ext cx="295538" cy="251936"/>
            </a:xfrm>
            <a:custGeom>
              <a:avLst/>
              <a:gdLst/>
              <a:ahLst/>
              <a:cxnLst/>
              <a:rect l="l" t="t" r="r" b="b"/>
              <a:pathLst>
                <a:path w="14166" h="12076" extrusionOk="0">
                  <a:moveTo>
                    <a:pt x="13806" y="0"/>
                  </a:moveTo>
                  <a:lnTo>
                    <a:pt x="13806" y="0"/>
                  </a:lnTo>
                  <a:cubicBezTo>
                    <a:pt x="13946" y="1058"/>
                    <a:pt x="13965" y="2118"/>
                    <a:pt x="13866" y="3176"/>
                  </a:cubicBezTo>
                  <a:cubicBezTo>
                    <a:pt x="13726" y="4316"/>
                    <a:pt x="13387" y="5435"/>
                    <a:pt x="12887" y="6453"/>
                  </a:cubicBezTo>
                  <a:cubicBezTo>
                    <a:pt x="11648" y="9031"/>
                    <a:pt x="9311" y="10909"/>
                    <a:pt x="6514" y="11528"/>
                  </a:cubicBezTo>
                  <a:cubicBezTo>
                    <a:pt x="5731" y="11724"/>
                    <a:pt x="4928" y="11822"/>
                    <a:pt x="4126" y="11822"/>
                  </a:cubicBezTo>
                  <a:cubicBezTo>
                    <a:pt x="3782" y="11822"/>
                    <a:pt x="3438" y="11804"/>
                    <a:pt x="3096" y="11768"/>
                  </a:cubicBezTo>
                  <a:cubicBezTo>
                    <a:pt x="2038" y="11648"/>
                    <a:pt x="999" y="11389"/>
                    <a:pt x="0" y="11008"/>
                  </a:cubicBezTo>
                  <a:lnTo>
                    <a:pt x="0" y="11008"/>
                  </a:lnTo>
                  <a:cubicBezTo>
                    <a:pt x="0" y="11029"/>
                    <a:pt x="59" y="11048"/>
                    <a:pt x="200" y="11128"/>
                  </a:cubicBezTo>
                  <a:cubicBezTo>
                    <a:pt x="400" y="11229"/>
                    <a:pt x="600" y="11309"/>
                    <a:pt x="800" y="11389"/>
                  </a:cubicBezTo>
                  <a:cubicBezTo>
                    <a:pt x="1538" y="11688"/>
                    <a:pt x="2318" y="11887"/>
                    <a:pt x="3096" y="11988"/>
                  </a:cubicBezTo>
                  <a:cubicBezTo>
                    <a:pt x="3524" y="12046"/>
                    <a:pt x="3952" y="12075"/>
                    <a:pt x="4379" y="12075"/>
                  </a:cubicBezTo>
                  <a:cubicBezTo>
                    <a:pt x="5128" y="12075"/>
                    <a:pt x="5874" y="11986"/>
                    <a:pt x="6613" y="11808"/>
                  </a:cubicBezTo>
                  <a:cubicBezTo>
                    <a:pt x="9490" y="11189"/>
                    <a:pt x="11888" y="9250"/>
                    <a:pt x="13126" y="6573"/>
                  </a:cubicBezTo>
                  <a:cubicBezTo>
                    <a:pt x="13646" y="5515"/>
                    <a:pt x="13965" y="4356"/>
                    <a:pt x="14085" y="3197"/>
                  </a:cubicBezTo>
                  <a:cubicBezTo>
                    <a:pt x="14165" y="2398"/>
                    <a:pt x="14146" y="1599"/>
                    <a:pt x="14005" y="819"/>
                  </a:cubicBezTo>
                  <a:cubicBezTo>
                    <a:pt x="13986" y="619"/>
                    <a:pt x="13926" y="419"/>
                    <a:pt x="13866" y="219"/>
                  </a:cubicBezTo>
                  <a:cubicBezTo>
                    <a:pt x="13846" y="80"/>
                    <a:pt x="13806" y="0"/>
                    <a:pt x="13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8"/>
            <p:cNvSpPr/>
            <p:nvPr/>
          </p:nvSpPr>
          <p:spPr>
            <a:xfrm>
              <a:off x="3751457" y="1583289"/>
              <a:ext cx="285566" cy="260948"/>
            </a:xfrm>
            <a:custGeom>
              <a:avLst/>
              <a:gdLst/>
              <a:ahLst/>
              <a:cxnLst/>
              <a:rect l="l" t="t" r="r" b="b"/>
              <a:pathLst>
                <a:path w="13688" h="12508" extrusionOk="0">
                  <a:moveTo>
                    <a:pt x="13187" y="0"/>
                  </a:moveTo>
                  <a:cubicBezTo>
                    <a:pt x="13187" y="99"/>
                    <a:pt x="13187" y="200"/>
                    <a:pt x="13227" y="299"/>
                  </a:cubicBezTo>
                  <a:cubicBezTo>
                    <a:pt x="13227" y="539"/>
                    <a:pt x="13267" y="839"/>
                    <a:pt x="13288" y="1218"/>
                  </a:cubicBezTo>
                  <a:cubicBezTo>
                    <a:pt x="13408" y="2318"/>
                    <a:pt x="13467" y="3416"/>
                    <a:pt x="13467" y="4516"/>
                  </a:cubicBezTo>
                  <a:cubicBezTo>
                    <a:pt x="13448" y="6154"/>
                    <a:pt x="13048" y="7752"/>
                    <a:pt x="12249" y="9191"/>
                  </a:cubicBezTo>
                  <a:cubicBezTo>
                    <a:pt x="11788" y="10030"/>
                    <a:pt x="11149" y="10729"/>
                    <a:pt x="10371" y="11288"/>
                  </a:cubicBezTo>
                  <a:cubicBezTo>
                    <a:pt x="9971" y="11589"/>
                    <a:pt x="9511" y="11808"/>
                    <a:pt x="9031" y="11967"/>
                  </a:cubicBezTo>
                  <a:cubicBezTo>
                    <a:pt x="8599" y="12112"/>
                    <a:pt x="8133" y="12191"/>
                    <a:pt x="7680" y="12191"/>
                  </a:cubicBezTo>
                  <a:cubicBezTo>
                    <a:pt x="7631" y="12191"/>
                    <a:pt x="7582" y="12190"/>
                    <a:pt x="7534" y="12188"/>
                  </a:cubicBezTo>
                  <a:cubicBezTo>
                    <a:pt x="6514" y="12148"/>
                    <a:pt x="5515" y="11848"/>
                    <a:pt x="4656" y="11309"/>
                  </a:cubicBezTo>
                  <a:cubicBezTo>
                    <a:pt x="3836" y="10809"/>
                    <a:pt x="3117" y="10150"/>
                    <a:pt x="2539" y="9391"/>
                  </a:cubicBezTo>
                  <a:cubicBezTo>
                    <a:pt x="1599" y="8072"/>
                    <a:pt x="959" y="6554"/>
                    <a:pt x="660" y="4934"/>
                  </a:cubicBezTo>
                  <a:cubicBezTo>
                    <a:pt x="360" y="3576"/>
                    <a:pt x="261" y="2438"/>
                    <a:pt x="160" y="1658"/>
                  </a:cubicBezTo>
                  <a:cubicBezTo>
                    <a:pt x="120" y="1298"/>
                    <a:pt x="61" y="999"/>
                    <a:pt x="61" y="759"/>
                  </a:cubicBezTo>
                  <a:cubicBezTo>
                    <a:pt x="61" y="659"/>
                    <a:pt x="40" y="539"/>
                    <a:pt x="0" y="440"/>
                  </a:cubicBezTo>
                  <a:lnTo>
                    <a:pt x="0" y="759"/>
                  </a:lnTo>
                  <a:cubicBezTo>
                    <a:pt x="21" y="999"/>
                    <a:pt x="40" y="1298"/>
                    <a:pt x="40" y="1658"/>
                  </a:cubicBezTo>
                  <a:cubicBezTo>
                    <a:pt x="101" y="2777"/>
                    <a:pt x="240" y="3876"/>
                    <a:pt x="440" y="4974"/>
                  </a:cubicBezTo>
                  <a:cubicBezTo>
                    <a:pt x="720" y="6634"/>
                    <a:pt x="1359" y="8192"/>
                    <a:pt x="2318" y="9570"/>
                  </a:cubicBezTo>
                  <a:cubicBezTo>
                    <a:pt x="2917" y="10369"/>
                    <a:pt x="3657" y="11048"/>
                    <a:pt x="4497" y="11568"/>
                  </a:cubicBezTo>
                  <a:cubicBezTo>
                    <a:pt x="5395" y="12148"/>
                    <a:pt x="6455" y="12468"/>
                    <a:pt x="7534" y="12508"/>
                  </a:cubicBezTo>
                  <a:cubicBezTo>
                    <a:pt x="8072" y="12508"/>
                    <a:pt x="8612" y="12428"/>
                    <a:pt x="9132" y="12268"/>
                  </a:cubicBezTo>
                  <a:cubicBezTo>
                    <a:pt x="9651" y="12108"/>
                    <a:pt x="10110" y="11848"/>
                    <a:pt x="10550" y="11549"/>
                  </a:cubicBezTo>
                  <a:cubicBezTo>
                    <a:pt x="11349" y="10968"/>
                    <a:pt x="12028" y="10209"/>
                    <a:pt x="12508" y="9330"/>
                  </a:cubicBezTo>
                  <a:cubicBezTo>
                    <a:pt x="13307" y="7852"/>
                    <a:pt x="13687" y="6213"/>
                    <a:pt x="13667" y="4535"/>
                  </a:cubicBezTo>
                  <a:cubicBezTo>
                    <a:pt x="13647" y="3416"/>
                    <a:pt x="13567" y="2318"/>
                    <a:pt x="13408" y="1218"/>
                  </a:cubicBezTo>
                  <a:cubicBezTo>
                    <a:pt x="13347" y="819"/>
                    <a:pt x="13288" y="520"/>
                    <a:pt x="13267" y="320"/>
                  </a:cubicBezTo>
                  <a:cubicBezTo>
                    <a:pt x="13248" y="200"/>
                    <a:pt x="13227" y="99"/>
                    <a:pt x="13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8"/>
            <p:cNvSpPr/>
            <p:nvPr/>
          </p:nvSpPr>
          <p:spPr>
            <a:xfrm>
              <a:off x="3700594" y="1596182"/>
              <a:ext cx="7969" cy="570256"/>
            </a:xfrm>
            <a:custGeom>
              <a:avLst/>
              <a:gdLst/>
              <a:ahLst/>
              <a:cxnLst/>
              <a:rect l="l" t="t" r="r" b="b"/>
              <a:pathLst>
                <a:path w="382" h="27334" extrusionOk="0">
                  <a:moveTo>
                    <a:pt x="141" y="1"/>
                  </a:moveTo>
                  <a:cubicBezTo>
                    <a:pt x="41" y="1"/>
                    <a:pt x="1" y="6115"/>
                    <a:pt x="41" y="13667"/>
                  </a:cubicBezTo>
                  <a:cubicBezTo>
                    <a:pt x="61" y="21220"/>
                    <a:pt x="161" y="27333"/>
                    <a:pt x="240" y="27333"/>
                  </a:cubicBezTo>
                  <a:cubicBezTo>
                    <a:pt x="320" y="27333"/>
                    <a:pt x="381" y="21220"/>
                    <a:pt x="341" y="13667"/>
                  </a:cubicBezTo>
                  <a:cubicBezTo>
                    <a:pt x="320" y="6115"/>
                    <a:pt x="240" y="1"/>
                    <a:pt x="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8"/>
            <p:cNvSpPr/>
            <p:nvPr/>
          </p:nvSpPr>
          <p:spPr>
            <a:xfrm>
              <a:off x="4961107" y="1607469"/>
              <a:ext cx="119667" cy="142136"/>
            </a:xfrm>
            <a:custGeom>
              <a:avLst/>
              <a:gdLst/>
              <a:ahLst/>
              <a:cxnLst/>
              <a:rect l="l" t="t" r="r" b="b"/>
              <a:pathLst>
                <a:path w="5736" h="6813" extrusionOk="0">
                  <a:moveTo>
                    <a:pt x="5714" y="0"/>
                  </a:moveTo>
                  <a:cubicBezTo>
                    <a:pt x="5655" y="0"/>
                    <a:pt x="5575" y="520"/>
                    <a:pt x="5296" y="1338"/>
                  </a:cubicBezTo>
                  <a:cubicBezTo>
                    <a:pt x="4595" y="3416"/>
                    <a:pt x="3117" y="5155"/>
                    <a:pt x="1199" y="6213"/>
                  </a:cubicBezTo>
                  <a:cubicBezTo>
                    <a:pt x="480" y="6593"/>
                    <a:pt x="0" y="6753"/>
                    <a:pt x="0" y="6812"/>
                  </a:cubicBezTo>
                  <a:cubicBezTo>
                    <a:pt x="460" y="6753"/>
                    <a:pt x="919" y="6613"/>
                    <a:pt x="1319" y="6394"/>
                  </a:cubicBezTo>
                  <a:cubicBezTo>
                    <a:pt x="3377" y="5395"/>
                    <a:pt x="4896" y="3576"/>
                    <a:pt x="5515" y="1378"/>
                  </a:cubicBezTo>
                  <a:cubicBezTo>
                    <a:pt x="5674" y="938"/>
                    <a:pt x="5735" y="459"/>
                    <a:pt x="5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8"/>
            <p:cNvSpPr/>
            <p:nvPr/>
          </p:nvSpPr>
          <p:spPr>
            <a:xfrm>
              <a:off x="4102427" y="1558275"/>
              <a:ext cx="604032" cy="278494"/>
            </a:xfrm>
            <a:custGeom>
              <a:avLst/>
              <a:gdLst/>
              <a:ahLst/>
              <a:cxnLst/>
              <a:rect l="l" t="t" r="r" b="b"/>
              <a:pathLst>
                <a:path w="28953" h="13349" extrusionOk="0">
                  <a:moveTo>
                    <a:pt x="28931" y="0"/>
                  </a:moveTo>
                  <a:cubicBezTo>
                    <a:pt x="28891" y="0"/>
                    <a:pt x="28832" y="579"/>
                    <a:pt x="28632" y="1618"/>
                  </a:cubicBezTo>
                  <a:cubicBezTo>
                    <a:pt x="28273" y="3037"/>
                    <a:pt x="27713" y="4396"/>
                    <a:pt x="26954" y="5654"/>
                  </a:cubicBezTo>
                  <a:cubicBezTo>
                    <a:pt x="26435" y="6493"/>
                    <a:pt x="25835" y="7313"/>
                    <a:pt x="25156" y="8052"/>
                  </a:cubicBezTo>
                  <a:cubicBezTo>
                    <a:pt x="24357" y="8911"/>
                    <a:pt x="23478" y="9671"/>
                    <a:pt x="22519" y="10350"/>
                  </a:cubicBezTo>
                  <a:cubicBezTo>
                    <a:pt x="20119" y="12135"/>
                    <a:pt x="17263" y="13038"/>
                    <a:pt x="14396" y="13038"/>
                  </a:cubicBezTo>
                  <a:cubicBezTo>
                    <a:pt x="12034" y="13038"/>
                    <a:pt x="9664" y="12425"/>
                    <a:pt x="7534" y="11189"/>
                  </a:cubicBezTo>
                  <a:cubicBezTo>
                    <a:pt x="6514" y="10630"/>
                    <a:pt x="5555" y="9970"/>
                    <a:pt x="4696" y="9191"/>
                  </a:cubicBezTo>
                  <a:cubicBezTo>
                    <a:pt x="3937" y="8531"/>
                    <a:pt x="3237" y="7793"/>
                    <a:pt x="2638" y="6993"/>
                  </a:cubicBezTo>
                  <a:cubicBezTo>
                    <a:pt x="1739" y="5835"/>
                    <a:pt x="1020" y="4535"/>
                    <a:pt x="501" y="3157"/>
                  </a:cubicBezTo>
                  <a:cubicBezTo>
                    <a:pt x="160" y="2177"/>
                    <a:pt x="40" y="1618"/>
                    <a:pt x="0" y="1618"/>
                  </a:cubicBezTo>
                  <a:lnTo>
                    <a:pt x="0" y="1618"/>
                  </a:lnTo>
                  <a:cubicBezTo>
                    <a:pt x="21" y="1759"/>
                    <a:pt x="40" y="1898"/>
                    <a:pt x="80" y="2038"/>
                  </a:cubicBezTo>
                  <a:cubicBezTo>
                    <a:pt x="160" y="2438"/>
                    <a:pt x="261" y="2817"/>
                    <a:pt x="400" y="3197"/>
                  </a:cubicBezTo>
                  <a:cubicBezTo>
                    <a:pt x="860" y="4615"/>
                    <a:pt x="1559" y="5934"/>
                    <a:pt x="2459" y="7113"/>
                  </a:cubicBezTo>
                  <a:cubicBezTo>
                    <a:pt x="3058" y="7932"/>
                    <a:pt x="3757" y="8691"/>
                    <a:pt x="4516" y="9391"/>
                  </a:cubicBezTo>
                  <a:cubicBezTo>
                    <a:pt x="5395" y="10169"/>
                    <a:pt x="6354" y="10869"/>
                    <a:pt x="7374" y="11448"/>
                  </a:cubicBezTo>
                  <a:cubicBezTo>
                    <a:pt x="9547" y="12720"/>
                    <a:pt x="11968" y="13349"/>
                    <a:pt x="14381" y="13349"/>
                  </a:cubicBezTo>
                  <a:cubicBezTo>
                    <a:pt x="17314" y="13349"/>
                    <a:pt x="20233" y="12420"/>
                    <a:pt x="22678" y="10590"/>
                  </a:cubicBezTo>
                  <a:cubicBezTo>
                    <a:pt x="23637" y="9910"/>
                    <a:pt x="24517" y="9111"/>
                    <a:pt x="25316" y="8232"/>
                  </a:cubicBezTo>
                  <a:cubicBezTo>
                    <a:pt x="25995" y="7473"/>
                    <a:pt x="26594" y="6634"/>
                    <a:pt x="27114" y="5755"/>
                  </a:cubicBezTo>
                  <a:cubicBezTo>
                    <a:pt x="27873" y="4476"/>
                    <a:pt x="28412" y="3077"/>
                    <a:pt x="28712" y="1618"/>
                  </a:cubicBezTo>
                  <a:cubicBezTo>
                    <a:pt x="28811" y="1239"/>
                    <a:pt x="28872" y="840"/>
                    <a:pt x="28912" y="419"/>
                  </a:cubicBezTo>
                  <a:cubicBezTo>
                    <a:pt x="28931" y="299"/>
                    <a:pt x="28952" y="139"/>
                    <a:pt x="28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8"/>
            <p:cNvSpPr/>
            <p:nvPr/>
          </p:nvSpPr>
          <p:spPr>
            <a:xfrm>
              <a:off x="2225011" y="2055971"/>
              <a:ext cx="911650" cy="94215"/>
            </a:xfrm>
            <a:custGeom>
              <a:avLst/>
              <a:gdLst/>
              <a:ahLst/>
              <a:cxnLst/>
              <a:rect l="l" t="t" r="r" b="b"/>
              <a:pathLst>
                <a:path w="43698" h="4516" extrusionOk="0">
                  <a:moveTo>
                    <a:pt x="1" y="0"/>
                  </a:moveTo>
                  <a:lnTo>
                    <a:pt x="1" y="4516"/>
                  </a:lnTo>
                  <a:lnTo>
                    <a:pt x="43698" y="4516"/>
                  </a:lnTo>
                  <a:lnTo>
                    <a:pt x="4369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8"/>
            <p:cNvSpPr/>
            <p:nvPr/>
          </p:nvSpPr>
          <p:spPr>
            <a:xfrm>
              <a:off x="1598531" y="2255208"/>
              <a:ext cx="137588" cy="2344298"/>
            </a:xfrm>
            <a:custGeom>
              <a:avLst/>
              <a:gdLst/>
              <a:ahLst/>
              <a:cxnLst/>
              <a:rect l="l" t="t" r="r" b="b"/>
              <a:pathLst>
                <a:path w="6595" h="112369" extrusionOk="0">
                  <a:moveTo>
                    <a:pt x="1" y="1"/>
                  </a:moveTo>
                  <a:lnTo>
                    <a:pt x="1" y="112368"/>
                  </a:lnTo>
                  <a:lnTo>
                    <a:pt x="6594" y="112368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8"/>
            <p:cNvSpPr/>
            <p:nvPr/>
          </p:nvSpPr>
          <p:spPr>
            <a:xfrm>
              <a:off x="1596027" y="2251453"/>
              <a:ext cx="143409" cy="2348054"/>
            </a:xfrm>
            <a:custGeom>
              <a:avLst/>
              <a:gdLst/>
              <a:ahLst/>
              <a:cxnLst/>
              <a:rect l="l" t="t" r="r" b="b"/>
              <a:pathLst>
                <a:path w="6874" h="112549" extrusionOk="0">
                  <a:moveTo>
                    <a:pt x="1" y="0"/>
                  </a:moveTo>
                  <a:lnTo>
                    <a:pt x="1" y="101"/>
                  </a:lnTo>
                  <a:cubicBezTo>
                    <a:pt x="41" y="52608"/>
                    <a:pt x="100" y="97164"/>
                    <a:pt x="100" y="112448"/>
                  </a:cubicBezTo>
                  <a:lnTo>
                    <a:pt x="100" y="112508"/>
                  </a:lnTo>
                  <a:lnTo>
                    <a:pt x="188" y="112508"/>
                  </a:lnTo>
                  <a:lnTo>
                    <a:pt x="201" y="112528"/>
                  </a:lnTo>
                  <a:cubicBezTo>
                    <a:pt x="201" y="112521"/>
                    <a:pt x="201" y="112515"/>
                    <a:pt x="201" y="112508"/>
                  </a:cubicBezTo>
                  <a:lnTo>
                    <a:pt x="5116" y="112508"/>
                  </a:lnTo>
                  <a:lnTo>
                    <a:pt x="201" y="112469"/>
                  </a:lnTo>
                  <a:lnTo>
                    <a:pt x="201" y="112469"/>
                  </a:lnTo>
                  <a:cubicBezTo>
                    <a:pt x="220" y="97125"/>
                    <a:pt x="260" y="52712"/>
                    <a:pt x="320" y="320"/>
                  </a:cubicBezTo>
                  <a:lnTo>
                    <a:pt x="6594" y="320"/>
                  </a:lnTo>
                  <a:cubicBezTo>
                    <a:pt x="6634" y="31584"/>
                    <a:pt x="6674" y="59596"/>
                    <a:pt x="6674" y="79800"/>
                  </a:cubicBezTo>
                  <a:cubicBezTo>
                    <a:pt x="6693" y="89950"/>
                    <a:pt x="6714" y="98102"/>
                    <a:pt x="6714" y="103736"/>
                  </a:cubicBezTo>
                  <a:lnTo>
                    <a:pt x="6714" y="110250"/>
                  </a:lnTo>
                  <a:lnTo>
                    <a:pt x="6714" y="111949"/>
                  </a:lnTo>
                  <a:lnTo>
                    <a:pt x="6714" y="112548"/>
                  </a:lnTo>
                  <a:cubicBezTo>
                    <a:pt x="6714" y="112548"/>
                    <a:pt x="6754" y="112368"/>
                    <a:pt x="6754" y="111989"/>
                  </a:cubicBezTo>
                  <a:lnTo>
                    <a:pt x="6754" y="110311"/>
                  </a:lnTo>
                  <a:lnTo>
                    <a:pt x="6754" y="103837"/>
                  </a:lnTo>
                  <a:cubicBezTo>
                    <a:pt x="6773" y="98203"/>
                    <a:pt x="6813" y="90051"/>
                    <a:pt x="6813" y="79941"/>
                  </a:cubicBezTo>
                  <a:cubicBezTo>
                    <a:pt x="6813" y="59641"/>
                    <a:pt x="6874" y="31529"/>
                    <a:pt x="6874" y="160"/>
                  </a:cubicBezTo>
                  <a:lnTo>
                    <a:pt x="6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8"/>
            <p:cNvSpPr/>
            <p:nvPr/>
          </p:nvSpPr>
          <p:spPr>
            <a:xfrm>
              <a:off x="5015725" y="2255208"/>
              <a:ext cx="137567" cy="2344298"/>
            </a:xfrm>
            <a:custGeom>
              <a:avLst/>
              <a:gdLst/>
              <a:ahLst/>
              <a:cxnLst/>
              <a:rect l="l" t="t" r="r" b="b"/>
              <a:pathLst>
                <a:path w="6594" h="112369" extrusionOk="0">
                  <a:moveTo>
                    <a:pt x="0" y="1"/>
                  </a:moveTo>
                  <a:lnTo>
                    <a:pt x="0" y="112368"/>
                  </a:lnTo>
                  <a:lnTo>
                    <a:pt x="6594" y="112368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8"/>
            <p:cNvSpPr/>
            <p:nvPr/>
          </p:nvSpPr>
          <p:spPr>
            <a:xfrm>
              <a:off x="5012783" y="2251453"/>
              <a:ext cx="144243" cy="2348054"/>
            </a:xfrm>
            <a:custGeom>
              <a:avLst/>
              <a:gdLst/>
              <a:ahLst/>
              <a:cxnLst/>
              <a:rect l="l" t="t" r="r" b="b"/>
              <a:pathLst>
                <a:path w="6914" h="112549" extrusionOk="0">
                  <a:moveTo>
                    <a:pt x="1" y="0"/>
                  </a:moveTo>
                  <a:lnTo>
                    <a:pt x="1" y="101"/>
                  </a:lnTo>
                  <a:cubicBezTo>
                    <a:pt x="61" y="52608"/>
                    <a:pt x="101" y="97164"/>
                    <a:pt x="101" y="112448"/>
                  </a:cubicBezTo>
                  <a:lnTo>
                    <a:pt x="101" y="112508"/>
                  </a:lnTo>
                  <a:lnTo>
                    <a:pt x="221" y="112508"/>
                  </a:lnTo>
                  <a:lnTo>
                    <a:pt x="240" y="112528"/>
                  </a:lnTo>
                  <a:cubicBezTo>
                    <a:pt x="240" y="112521"/>
                    <a:pt x="240" y="112515"/>
                    <a:pt x="240" y="112508"/>
                  </a:cubicBezTo>
                  <a:lnTo>
                    <a:pt x="5155" y="112508"/>
                  </a:lnTo>
                  <a:lnTo>
                    <a:pt x="240" y="112469"/>
                  </a:lnTo>
                  <a:lnTo>
                    <a:pt x="240" y="112469"/>
                  </a:lnTo>
                  <a:cubicBezTo>
                    <a:pt x="240" y="97125"/>
                    <a:pt x="280" y="52712"/>
                    <a:pt x="341" y="320"/>
                  </a:cubicBezTo>
                  <a:lnTo>
                    <a:pt x="6634" y="320"/>
                  </a:lnTo>
                  <a:cubicBezTo>
                    <a:pt x="6655" y="31584"/>
                    <a:pt x="6695" y="59596"/>
                    <a:pt x="6695" y="79800"/>
                  </a:cubicBezTo>
                  <a:cubicBezTo>
                    <a:pt x="6714" y="89950"/>
                    <a:pt x="6735" y="98102"/>
                    <a:pt x="6735" y="103736"/>
                  </a:cubicBezTo>
                  <a:lnTo>
                    <a:pt x="6735" y="110250"/>
                  </a:lnTo>
                  <a:lnTo>
                    <a:pt x="6735" y="111949"/>
                  </a:lnTo>
                  <a:lnTo>
                    <a:pt x="6735" y="112548"/>
                  </a:lnTo>
                  <a:cubicBezTo>
                    <a:pt x="6735" y="112548"/>
                    <a:pt x="6815" y="112368"/>
                    <a:pt x="6815" y="111989"/>
                  </a:cubicBezTo>
                  <a:lnTo>
                    <a:pt x="6815" y="110311"/>
                  </a:lnTo>
                  <a:lnTo>
                    <a:pt x="6815" y="103837"/>
                  </a:lnTo>
                  <a:cubicBezTo>
                    <a:pt x="6815" y="98203"/>
                    <a:pt x="6854" y="90051"/>
                    <a:pt x="6854" y="79941"/>
                  </a:cubicBezTo>
                  <a:cubicBezTo>
                    <a:pt x="6874" y="59641"/>
                    <a:pt x="6914" y="31529"/>
                    <a:pt x="6914" y="160"/>
                  </a:cubicBezTo>
                  <a:lnTo>
                    <a:pt x="69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8"/>
            <p:cNvSpPr/>
            <p:nvPr/>
          </p:nvSpPr>
          <p:spPr>
            <a:xfrm>
              <a:off x="1380956" y="2150165"/>
              <a:ext cx="4193342" cy="144661"/>
            </a:xfrm>
            <a:custGeom>
              <a:avLst/>
              <a:gdLst/>
              <a:ahLst/>
              <a:cxnLst/>
              <a:rect l="l" t="t" r="r" b="b"/>
              <a:pathLst>
                <a:path w="200999" h="6934" extrusionOk="0">
                  <a:moveTo>
                    <a:pt x="0" y="1"/>
                  </a:moveTo>
                  <a:lnTo>
                    <a:pt x="0" y="6933"/>
                  </a:lnTo>
                  <a:lnTo>
                    <a:pt x="200998" y="6933"/>
                  </a:lnTo>
                  <a:lnTo>
                    <a:pt x="2009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8"/>
            <p:cNvSpPr/>
            <p:nvPr/>
          </p:nvSpPr>
          <p:spPr>
            <a:xfrm>
              <a:off x="3145381" y="2037070"/>
              <a:ext cx="332256" cy="113534"/>
            </a:xfrm>
            <a:custGeom>
              <a:avLst/>
              <a:gdLst/>
              <a:ahLst/>
              <a:cxnLst/>
              <a:rect l="l" t="t" r="r" b="b"/>
              <a:pathLst>
                <a:path w="15926" h="5442" extrusionOk="0">
                  <a:moveTo>
                    <a:pt x="7650" y="0"/>
                  </a:moveTo>
                  <a:cubicBezTo>
                    <a:pt x="7532" y="0"/>
                    <a:pt x="7413" y="2"/>
                    <a:pt x="7294" y="7"/>
                  </a:cubicBezTo>
                  <a:cubicBezTo>
                    <a:pt x="2398" y="187"/>
                    <a:pt x="0" y="5401"/>
                    <a:pt x="0" y="5401"/>
                  </a:cubicBezTo>
                  <a:lnTo>
                    <a:pt x="15925" y="5441"/>
                  </a:lnTo>
                  <a:cubicBezTo>
                    <a:pt x="15613" y="3414"/>
                    <a:pt x="12336" y="0"/>
                    <a:pt x="76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8"/>
            <p:cNvSpPr/>
            <p:nvPr/>
          </p:nvSpPr>
          <p:spPr>
            <a:xfrm>
              <a:off x="3130381" y="2148079"/>
              <a:ext cx="2447651" cy="150919"/>
            </a:xfrm>
            <a:custGeom>
              <a:avLst/>
              <a:gdLst/>
              <a:ahLst/>
              <a:cxnLst/>
              <a:rect l="l" t="t" r="r" b="b"/>
              <a:pathLst>
                <a:path w="117323" h="7234" extrusionOk="0">
                  <a:moveTo>
                    <a:pt x="117183" y="0"/>
                  </a:moveTo>
                  <a:lnTo>
                    <a:pt x="48452" y="61"/>
                  </a:lnTo>
                  <a:lnTo>
                    <a:pt x="28073" y="101"/>
                  </a:lnTo>
                  <a:lnTo>
                    <a:pt x="20680" y="101"/>
                  </a:lnTo>
                  <a:lnTo>
                    <a:pt x="21160" y="120"/>
                  </a:lnTo>
                  <a:lnTo>
                    <a:pt x="22577" y="120"/>
                  </a:lnTo>
                  <a:lnTo>
                    <a:pt x="28073" y="160"/>
                  </a:lnTo>
                  <a:lnTo>
                    <a:pt x="48452" y="200"/>
                  </a:lnTo>
                  <a:lnTo>
                    <a:pt x="117023" y="261"/>
                  </a:lnTo>
                  <a:lnTo>
                    <a:pt x="117023" y="261"/>
                  </a:lnTo>
                  <a:lnTo>
                    <a:pt x="117023" y="6934"/>
                  </a:lnTo>
                  <a:lnTo>
                    <a:pt x="109171" y="6934"/>
                  </a:lnTo>
                  <a:lnTo>
                    <a:pt x="30370" y="6993"/>
                  </a:lnTo>
                  <a:lnTo>
                    <a:pt x="6474" y="7033"/>
                  </a:lnTo>
                  <a:lnTo>
                    <a:pt x="0" y="7054"/>
                  </a:lnTo>
                  <a:lnTo>
                    <a:pt x="6474" y="7094"/>
                  </a:lnTo>
                  <a:lnTo>
                    <a:pt x="30370" y="7134"/>
                  </a:lnTo>
                  <a:lnTo>
                    <a:pt x="109131" y="7233"/>
                  </a:lnTo>
                  <a:lnTo>
                    <a:pt x="117322" y="7233"/>
                  </a:lnTo>
                  <a:lnTo>
                    <a:pt x="1173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8"/>
            <p:cNvSpPr/>
            <p:nvPr/>
          </p:nvSpPr>
          <p:spPr>
            <a:xfrm>
              <a:off x="4239139" y="1874238"/>
              <a:ext cx="318091" cy="280517"/>
            </a:xfrm>
            <a:custGeom>
              <a:avLst/>
              <a:gdLst/>
              <a:ahLst/>
              <a:cxnLst/>
              <a:rect l="l" t="t" r="r" b="b"/>
              <a:pathLst>
                <a:path w="15247" h="13446" extrusionOk="0">
                  <a:moveTo>
                    <a:pt x="1" y="0"/>
                  </a:moveTo>
                  <a:lnTo>
                    <a:pt x="1" y="13446"/>
                  </a:lnTo>
                  <a:lnTo>
                    <a:pt x="12969" y="12987"/>
                  </a:lnTo>
                  <a:cubicBezTo>
                    <a:pt x="14247" y="12947"/>
                    <a:pt x="15246" y="11908"/>
                    <a:pt x="15246" y="10630"/>
                  </a:cubicBezTo>
                  <a:lnTo>
                    <a:pt x="15246" y="7673"/>
                  </a:lnTo>
                  <a:cubicBezTo>
                    <a:pt x="15246" y="6713"/>
                    <a:pt x="14687" y="5854"/>
                    <a:pt x="13808" y="549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8"/>
            <p:cNvSpPr/>
            <p:nvPr/>
          </p:nvSpPr>
          <p:spPr>
            <a:xfrm>
              <a:off x="3786068" y="1875072"/>
              <a:ext cx="573155" cy="280517"/>
            </a:xfrm>
            <a:custGeom>
              <a:avLst/>
              <a:gdLst/>
              <a:ahLst/>
              <a:cxnLst/>
              <a:rect l="l" t="t" r="r" b="b"/>
              <a:pathLst>
                <a:path w="27473" h="13446" extrusionOk="0">
                  <a:moveTo>
                    <a:pt x="6733" y="0"/>
                  </a:moveTo>
                  <a:cubicBezTo>
                    <a:pt x="3017" y="0"/>
                    <a:pt x="0" y="3016"/>
                    <a:pt x="0" y="6733"/>
                  </a:cubicBezTo>
                  <a:cubicBezTo>
                    <a:pt x="0" y="10449"/>
                    <a:pt x="3017" y="13446"/>
                    <a:pt x="6733" y="13446"/>
                  </a:cubicBezTo>
                  <a:lnTo>
                    <a:pt x="20780" y="13446"/>
                  </a:lnTo>
                  <a:cubicBezTo>
                    <a:pt x="24475" y="13446"/>
                    <a:pt x="27472" y="10430"/>
                    <a:pt x="27472" y="6733"/>
                  </a:cubicBezTo>
                  <a:cubicBezTo>
                    <a:pt x="27472" y="3016"/>
                    <a:pt x="24475" y="0"/>
                    <a:pt x="207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8"/>
            <p:cNvSpPr/>
            <p:nvPr/>
          </p:nvSpPr>
          <p:spPr>
            <a:xfrm>
              <a:off x="3773968" y="1872026"/>
              <a:ext cx="604011" cy="285149"/>
            </a:xfrm>
            <a:custGeom>
              <a:avLst/>
              <a:gdLst/>
              <a:ahLst/>
              <a:cxnLst/>
              <a:rect l="l" t="t" r="r" b="b"/>
              <a:pathLst>
                <a:path w="28952" h="13668" extrusionOk="0">
                  <a:moveTo>
                    <a:pt x="21245" y="0"/>
                  </a:moveTo>
                  <a:cubicBezTo>
                    <a:pt x="21157" y="0"/>
                    <a:pt x="21068" y="2"/>
                    <a:pt x="20979" y="6"/>
                  </a:cubicBezTo>
                  <a:lnTo>
                    <a:pt x="7313" y="6"/>
                  </a:lnTo>
                  <a:cubicBezTo>
                    <a:pt x="4316" y="125"/>
                    <a:pt x="1758" y="2184"/>
                    <a:pt x="980" y="5080"/>
                  </a:cubicBezTo>
                  <a:cubicBezTo>
                    <a:pt x="0" y="8757"/>
                    <a:pt x="2179" y="12513"/>
                    <a:pt x="5834" y="13493"/>
                  </a:cubicBezTo>
                  <a:cubicBezTo>
                    <a:pt x="6522" y="13615"/>
                    <a:pt x="7220" y="13667"/>
                    <a:pt x="7922" y="13667"/>
                  </a:cubicBezTo>
                  <a:cubicBezTo>
                    <a:pt x="8138" y="13667"/>
                    <a:pt x="8355" y="13662"/>
                    <a:pt x="8572" y="13653"/>
                  </a:cubicBezTo>
                  <a:lnTo>
                    <a:pt x="11050" y="13653"/>
                  </a:lnTo>
                  <a:lnTo>
                    <a:pt x="18602" y="13592"/>
                  </a:lnTo>
                  <a:lnTo>
                    <a:pt x="20640" y="13573"/>
                  </a:lnTo>
                  <a:lnTo>
                    <a:pt x="18602" y="13533"/>
                  </a:lnTo>
                  <a:lnTo>
                    <a:pt x="11050" y="13493"/>
                  </a:lnTo>
                  <a:lnTo>
                    <a:pt x="8572" y="13493"/>
                  </a:lnTo>
                  <a:cubicBezTo>
                    <a:pt x="8394" y="13501"/>
                    <a:pt x="8215" y="13505"/>
                    <a:pt x="8036" y="13505"/>
                  </a:cubicBezTo>
                  <a:cubicBezTo>
                    <a:pt x="7316" y="13505"/>
                    <a:pt x="6599" y="13440"/>
                    <a:pt x="5895" y="13312"/>
                  </a:cubicBezTo>
                  <a:cubicBezTo>
                    <a:pt x="2997" y="12614"/>
                    <a:pt x="940" y="10035"/>
                    <a:pt x="879" y="7059"/>
                  </a:cubicBezTo>
                  <a:cubicBezTo>
                    <a:pt x="799" y="3402"/>
                    <a:pt x="3697" y="386"/>
                    <a:pt x="7334" y="325"/>
                  </a:cubicBezTo>
                  <a:lnTo>
                    <a:pt x="21000" y="325"/>
                  </a:lnTo>
                  <a:cubicBezTo>
                    <a:pt x="21093" y="322"/>
                    <a:pt x="21185" y="320"/>
                    <a:pt x="21277" y="320"/>
                  </a:cubicBezTo>
                  <a:cubicBezTo>
                    <a:pt x="22199" y="320"/>
                    <a:pt x="23103" y="500"/>
                    <a:pt x="23957" y="845"/>
                  </a:cubicBezTo>
                  <a:cubicBezTo>
                    <a:pt x="24815" y="1225"/>
                    <a:pt x="25595" y="1785"/>
                    <a:pt x="26254" y="2483"/>
                  </a:cubicBezTo>
                  <a:cubicBezTo>
                    <a:pt x="28432" y="4881"/>
                    <a:pt x="28532" y="8517"/>
                    <a:pt x="26514" y="11055"/>
                  </a:cubicBezTo>
                  <a:cubicBezTo>
                    <a:pt x="25854" y="11894"/>
                    <a:pt x="24996" y="12553"/>
                    <a:pt x="24016" y="12992"/>
                  </a:cubicBezTo>
                  <a:cubicBezTo>
                    <a:pt x="23177" y="13352"/>
                    <a:pt x="22258" y="13552"/>
                    <a:pt x="21360" y="13592"/>
                  </a:cubicBezTo>
                  <a:cubicBezTo>
                    <a:pt x="21379" y="13599"/>
                    <a:pt x="21399" y="13601"/>
                    <a:pt x="21419" y="13601"/>
                  </a:cubicBezTo>
                  <a:cubicBezTo>
                    <a:pt x="21459" y="13601"/>
                    <a:pt x="21499" y="13592"/>
                    <a:pt x="21539" y="13592"/>
                  </a:cubicBezTo>
                  <a:lnTo>
                    <a:pt x="22058" y="13592"/>
                  </a:lnTo>
                  <a:cubicBezTo>
                    <a:pt x="23537" y="13453"/>
                    <a:pt x="24916" y="12833"/>
                    <a:pt x="26014" y="11834"/>
                  </a:cubicBezTo>
                  <a:cubicBezTo>
                    <a:pt x="28771" y="9316"/>
                    <a:pt x="28952" y="5040"/>
                    <a:pt x="26434" y="2283"/>
                  </a:cubicBezTo>
                  <a:cubicBezTo>
                    <a:pt x="25774" y="1545"/>
                    <a:pt x="24956" y="965"/>
                    <a:pt x="24037" y="565"/>
                  </a:cubicBezTo>
                  <a:cubicBezTo>
                    <a:pt x="23158" y="199"/>
                    <a:pt x="22213" y="0"/>
                    <a:pt x="212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8"/>
            <p:cNvSpPr/>
            <p:nvPr/>
          </p:nvSpPr>
          <p:spPr>
            <a:xfrm>
              <a:off x="3802299" y="1890907"/>
              <a:ext cx="540234" cy="245510"/>
            </a:xfrm>
            <a:custGeom>
              <a:avLst/>
              <a:gdLst/>
              <a:ahLst/>
              <a:cxnLst/>
              <a:rect l="l" t="t" r="r" b="b"/>
              <a:pathLst>
                <a:path w="25895" h="11768" extrusionOk="0">
                  <a:moveTo>
                    <a:pt x="5896" y="0"/>
                  </a:moveTo>
                  <a:cubicBezTo>
                    <a:pt x="2638" y="0"/>
                    <a:pt x="1" y="2638"/>
                    <a:pt x="1" y="5894"/>
                  </a:cubicBezTo>
                  <a:cubicBezTo>
                    <a:pt x="1" y="9130"/>
                    <a:pt x="2638" y="11768"/>
                    <a:pt x="5896" y="11768"/>
                  </a:cubicBezTo>
                  <a:lnTo>
                    <a:pt x="20002" y="11768"/>
                  </a:lnTo>
                  <a:cubicBezTo>
                    <a:pt x="23257" y="11768"/>
                    <a:pt x="25895" y="9130"/>
                    <a:pt x="25895" y="5894"/>
                  </a:cubicBezTo>
                  <a:cubicBezTo>
                    <a:pt x="25895" y="2638"/>
                    <a:pt x="23257" y="0"/>
                    <a:pt x="20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8"/>
            <p:cNvSpPr/>
            <p:nvPr/>
          </p:nvSpPr>
          <p:spPr>
            <a:xfrm>
              <a:off x="3781457" y="1885900"/>
              <a:ext cx="575680" cy="250955"/>
            </a:xfrm>
            <a:custGeom>
              <a:avLst/>
              <a:gdLst/>
              <a:ahLst/>
              <a:cxnLst/>
              <a:rect l="l" t="t" r="r" b="b"/>
              <a:pathLst>
                <a:path w="27594" h="12029" extrusionOk="0">
                  <a:moveTo>
                    <a:pt x="23180" y="11529"/>
                  </a:moveTo>
                  <a:cubicBezTo>
                    <a:pt x="22674" y="11719"/>
                    <a:pt x="22153" y="11839"/>
                    <a:pt x="21619" y="11888"/>
                  </a:cubicBezTo>
                  <a:lnTo>
                    <a:pt x="21120" y="11888"/>
                  </a:lnTo>
                  <a:lnTo>
                    <a:pt x="21001" y="12008"/>
                  </a:lnTo>
                  <a:cubicBezTo>
                    <a:pt x="21758" y="11973"/>
                    <a:pt x="22485" y="11813"/>
                    <a:pt x="23180" y="11529"/>
                  </a:cubicBezTo>
                  <a:close/>
                  <a:moveTo>
                    <a:pt x="6874" y="1"/>
                  </a:moveTo>
                  <a:cubicBezTo>
                    <a:pt x="5696" y="1"/>
                    <a:pt x="4537" y="340"/>
                    <a:pt x="3557" y="1000"/>
                  </a:cubicBezTo>
                  <a:cubicBezTo>
                    <a:pt x="760" y="2838"/>
                    <a:pt x="1" y="6594"/>
                    <a:pt x="1839" y="9370"/>
                  </a:cubicBezTo>
                  <a:cubicBezTo>
                    <a:pt x="2398" y="10170"/>
                    <a:pt x="3138" y="10849"/>
                    <a:pt x="3978" y="11309"/>
                  </a:cubicBezTo>
                  <a:cubicBezTo>
                    <a:pt x="4796" y="11749"/>
                    <a:pt x="5696" y="11989"/>
                    <a:pt x="6615" y="12029"/>
                  </a:cubicBezTo>
                  <a:lnTo>
                    <a:pt x="11429" y="12029"/>
                  </a:lnTo>
                  <a:lnTo>
                    <a:pt x="18422" y="11989"/>
                  </a:lnTo>
                  <a:lnTo>
                    <a:pt x="20321" y="11989"/>
                  </a:lnTo>
                  <a:lnTo>
                    <a:pt x="18422" y="11949"/>
                  </a:lnTo>
                  <a:lnTo>
                    <a:pt x="11429" y="11909"/>
                  </a:lnTo>
                  <a:cubicBezTo>
                    <a:pt x="10710" y="11889"/>
                    <a:pt x="9941" y="11889"/>
                    <a:pt x="9137" y="11889"/>
                  </a:cubicBezTo>
                  <a:cubicBezTo>
                    <a:pt x="8332" y="11889"/>
                    <a:pt x="7493" y="11889"/>
                    <a:pt x="6634" y="11869"/>
                  </a:cubicBezTo>
                  <a:cubicBezTo>
                    <a:pt x="5755" y="11829"/>
                    <a:pt x="4897" y="11589"/>
                    <a:pt x="4137" y="11169"/>
                  </a:cubicBezTo>
                  <a:cubicBezTo>
                    <a:pt x="3317" y="10710"/>
                    <a:pt x="2619" y="10071"/>
                    <a:pt x="2100" y="9311"/>
                  </a:cubicBezTo>
                  <a:cubicBezTo>
                    <a:pt x="1000" y="7593"/>
                    <a:pt x="861" y="5435"/>
                    <a:pt x="1740" y="3616"/>
                  </a:cubicBezTo>
                  <a:cubicBezTo>
                    <a:pt x="2199" y="2678"/>
                    <a:pt x="2918" y="1858"/>
                    <a:pt x="3818" y="1299"/>
                  </a:cubicBezTo>
                  <a:cubicBezTo>
                    <a:pt x="4737" y="720"/>
                    <a:pt x="5795" y="400"/>
                    <a:pt x="6895" y="400"/>
                  </a:cubicBezTo>
                  <a:lnTo>
                    <a:pt x="19581" y="400"/>
                  </a:lnTo>
                  <a:cubicBezTo>
                    <a:pt x="19817" y="385"/>
                    <a:pt x="20053" y="377"/>
                    <a:pt x="20288" y="377"/>
                  </a:cubicBezTo>
                  <a:cubicBezTo>
                    <a:pt x="20990" y="377"/>
                    <a:pt x="21690" y="445"/>
                    <a:pt x="22378" y="579"/>
                  </a:cubicBezTo>
                  <a:cubicBezTo>
                    <a:pt x="23238" y="779"/>
                    <a:pt x="24017" y="1179"/>
                    <a:pt x="24696" y="1738"/>
                  </a:cubicBezTo>
                  <a:cubicBezTo>
                    <a:pt x="25335" y="2278"/>
                    <a:pt x="25855" y="2937"/>
                    <a:pt x="26215" y="3696"/>
                  </a:cubicBezTo>
                  <a:cubicBezTo>
                    <a:pt x="27594" y="6594"/>
                    <a:pt x="26355" y="10050"/>
                    <a:pt x="23457" y="11408"/>
                  </a:cubicBezTo>
                  <a:cubicBezTo>
                    <a:pt x="23366" y="11451"/>
                    <a:pt x="23273" y="11491"/>
                    <a:pt x="23180" y="11529"/>
                  </a:cubicBezTo>
                  <a:lnTo>
                    <a:pt x="23180" y="11529"/>
                  </a:lnTo>
                  <a:cubicBezTo>
                    <a:pt x="23280" y="11491"/>
                    <a:pt x="23379" y="11451"/>
                    <a:pt x="23478" y="11408"/>
                  </a:cubicBezTo>
                  <a:cubicBezTo>
                    <a:pt x="25676" y="10390"/>
                    <a:pt x="27054" y="8132"/>
                    <a:pt x="26934" y="5694"/>
                  </a:cubicBezTo>
                  <a:cubicBezTo>
                    <a:pt x="26854" y="4037"/>
                    <a:pt x="26095" y="2497"/>
                    <a:pt x="24816" y="1418"/>
                  </a:cubicBezTo>
                  <a:cubicBezTo>
                    <a:pt x="24137" y="819"/>
                    <a:pt x="23318" y="400"/>
                    <a:pt x="22418" y="180"/>
                  </a:cubicBezTo>
                  <a:cubicBezTo>
                    <a:pt x="21960" y="60"/>
                    <a:pt x="21480" y="1"/>
                    <a:pt x="2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8"/>
            <p:cNvSpPr/>
            <p:nvPr/>
          </p:nvSpPr>
          <p:spPr>
            <a:xfrm>
              <a:off x="4019060" y="1947590"/>
              <a:ext cx="182589" cy="147143"/>
            </a:xfrm>
            <a:custGeom>
              <a:avLst/>
              <a:gdLst/>
              <a:ahLst/>
              <a:cxnLst/>
              <a:rect l="l" t="t" r="r" b="b"/>
              <a:pathLst>
                <a:path w="8752" h="7053" extrusionOk="0">
                  <a:moveTo>
                    <a:pt x="8752" y="1"/>
                  </a:moveTo>
                  <a:cubicBezTo>
                    <a:pt x="7214" y="1059"/>
                    <a:pt x="5715" y="2178"/>
                    <a:pt x="4297" y="3397"/>
                  </a:cubicBezTo>
                  <a:cubicBezTo>
                    <a:pt x="2798" y="4535"/>
                    <a:pt x="1359" y="5755"/>
                    <a:pt x="0" y="7053"/>
                  </a:cubicBezTo>
                  <a:cubicBezTo>
                    <a:pt x="1559" y="5995"/>
                    <a:pt x="3058" y="4876"/>
                    <a:pt x="4476" y="3637"/>
                  </a:cubicBezTo>
                  <a:cubicBezTo>
                    <a:pt x="5975" y="2518"/>
                    <a:pt x="7393" y="1299"/>
                    <a:pt x="87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8"/>
            <p:cNvSpPr/>
            <p:nvPr/>
          </p:nvSpPr>
          <p:spPr>
            <a:xfrm>
              <a:off x="3977377" y="1952597"/>
              <a:ext cx="154236" cy="123798"/>
            </a:xfrm>
            <a:custGeom>
              <a:avLst/>
              <a:gdLst/>
              <a:ahLst/>
              <a:cxnLst/>
              <a:rect l="l" t="t" r="r" b="b"/>
              <a:pathLst>
                <a:path w="7393" h="5934" extrusionOk="0">
                  <a:moveTo>
                    <a:pt x="7393" y="0"/>
                  </a:moveTo>
                  <a:lnTo>
                    <a:pt x="7393" y="0"/>
                  </a:lnTo>
                  <a:cubicBezTo>
                    <a:pt x="6055" y="859"/>
                    <a:pt x="4796" y="1818"/>
                    <a:pt x="3597" y="2857"/>
                  </a:cubicBezTo>
                  <a:cubicBezTo>
                    <a:pt x="2339" y="3797"/>
                    <a:pt x="1140" y="4836"/>
                    <a:pt x="0" y="5934"/>
                  </a:cubicBezTo>
                  <a:cubicBezTo>
                    <a:pt x="1319" y="5075"/>
                    <a:pt x="2598" y="4116"/>
                    <a:pt x="3777" y="3097"/>
                  </a:cubicBezTo>
                  <a:cubicBezTo>
                    <a:pt x="5056" y="2138"/>
                    <a:pt x="6255" y="1099"/>
                    <a:pt x="73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8"/>
            <p:cNvSpPr/>
            <p:nvPr/>
          </p:nvSpPr>
          <p:spPr>
            <a:xfrm>
              <a:off x="3981153" y="1984955"/>
              <a:ext cx="41683" cy="34903"/>
            </a:xfrm>
            <a:custGeom>
              <a:avLst/>
              <a:gdLst/>
              <a:ahLst/>
              <a:cxnLst/>
              <a:rect l="l" t="t" r="r" b="b"/>
              <a:pathLst>
                <a:path w="1998" h="1673" extrusionOk="0">
                  <a:moveTo>
                    <a:pt x="1914" y="0"/>
                  </a:moveTo>
                  <a:cubicBezTo>
                    <a:pt x="1799" y="0"/>
                    <a:pt x="1356" y="305"/>
                    <a:pt x="879" y="727"/>
                  </a:cubicBezTo>
                  <a:cubicBezTo>
                    <a:pt x="379" y="1186"/>
                    <a:pt x="0" y="1606"/>
                    <a:pt x="59" y="1665"/>
                  </a:cubicBezTo>
                  <a:cubicBezTo>
                    <a:pt x="62" y="1670"/>
                    <a:pt x="69" y="1673"/>
                    <a:pt x="78" y="1673"/>
                  </a:cubicBezTo>
                  <a:cubicBezTo>
                    <a:pt x="178" y="1673"/>
                    <a:pt x="621" y="1369"/>
                    <a:pt x="1098" y="946"/>
                  </a:cubicBezTo>
                  <a:cubicBezTo>
                    <a:pt x="1618" y="507"/>
                    <a:pt x="1998" y="67"/>
                    <a:pt x="1937" y="8"/>
                  </a:cubicBezTo>
                  <a:cubicBezTo>
                    <a:pt x="1932" y="3"/>
                    <a:pt x="1925" y="0"/>
                    <a:pt x="19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8"/>
            <p:cNvSpPr/>
            <p:nvPr/>
          </p:nvSpPr>
          <p:spPr>
            <a:xfrm>
              <a:off x="1512661" y="238326"/>
              <a:ext cx="655291" cy="721050"/>
            </a:xfrm>
            <a:custGeom>
              <a:avLst/>
              <a:gdLst/>
              <a:ahLst/>
              <a:cxnLst/>
              <a:rect l="l" t="t" r="r" b="b"/>
              <a:pathLst>
                <a:path w="31410" h="34562" extrusionOk="0">
                  <a:moveTo>
                    <a:pt x="17261" y="0"/>
                  </a:moveTo>
                  <a:cubicBezTo>
                    <a:pt x="14199" y="0"/>
                    <a:pt x="11433" y="1313"/>
                    <a:pt x="8752" y="3090"/>
                  </a:cubicBezTo>
                  <a:cubicBezTo>
                    <a:pt x="5555" y="5287"/>
                    <a:pt x="3118" y="8404"/>
                    <a:pt x="1759" y="12020"/>
                  </a:cubicBezTo>
                  <a:cubicBezTo>
                    <a:pt x="241" y="15816"/>
                    <a:pt x="1" y="19993"/>
                    <a:pt x="1080" y="23928"/>
                  </a:cubicBezTo>
                  <a:cubicBezTo>
                    <a:pt x="2178" y="27884"/>
                    <a:pt x="4855" y="31201"/>
                    <a:pt x="8452" y="33119"/>
                  </a:cubicBezTo>
                  <a:cubicBezTo>
                    <a:pt x="10387" y="34099"/>
                    <a:pt x="12532" y="34562"/>
                    <a:pt x="14688" y="34562"/>
                  </a:cubicBezTo>
                  <a:cubicBezTo>
                    <a:pt x="18031" y="34562"/>
                    <a:pt x="21404" y="33449"/>
                    <a:pt x="24076" y="31421"/>
                  </a:cubicBezTo>
                  <a:cubicBezTo>
                    <a:pt x="28492" y="28105"/>
                    <a:pt x="31010" y="22590"/>
                    <a:pt x="31209" y="17076"/>
                  </a:cubicBezTo>
                  <a:cubicBezTo>
                    <a:pt x="31409" y="13240"/>
                    <a:pt x="30410" y="9443"/>
                    <a:pt x="28332" y="6226"/>
                  </a:cubicBezTo>
                  <a:cubicBezTo>
                    <a:pt x="26214" y="3010"/>
                    <a:pt x="22858" y="812"/>
                    <a:pt x="19062" y="173"/>
                  </a:cubicBezTo>
                  <a:lnTo>
                    <a:pt x="19062" y="152"/>
                  </a:lnTo>
                  <a:cubicBezTo>
                    <a:pt x="18450" y="49"/>
                    <a:pt x="17850" y="0"/>
                    <a:pt x="17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8"/>
            <p:cNvSpPr/>
            <p:nvPr/>
          </p:nvSpPr>
          <p:spPr>
            <a:xfrm>
              <a:off x="1672739" y="243020"/>
              <a:ext cx="558134" cy="331484"/>
            </a:xfrm>
            <a:custGeom>
              <a:avLst/>
              <a:gdLst/>
              <a:ahLst/>
              <a:cxnLst/>
              <a:rect l="l" t="t" r="r" b="b"/>
              <a:pathLst>
                <a:path w="26753" h="15889" extrusionOk="0">
                  <a:moveTo>
                    <a:pt x="11828" y="1"/>
                  </a:moveTo>
                  <a:cubicBezTo>
                    <a:pt x="10304" y="1"/>
                    <a:pt x="8849" y="245"/>
                    <a:pt x="7532" y="787"/>
                  </a:cubicBezTo>
                  <a:cubicBezTo>
                    <a:pt x="4375" y="2105"/>
                    <a:pt x="1658" y="4823"/>
                    <a:pt x="1178" y="8199"/>
                  </a:cubicBezTo>
                  <a:cubicBezTo>
                    <a:pt x="959" y="9738"/>
                    <a:pt x="1178" y="11355"/>
                    <a:pt x="619" y="12794"/>
                  </a:cubicBezTo>
                  <a:cubicBezTo>
                    <a:pt x="379" y="13433"/>
                    <a:pt x="0" y="14073"/>
                    <a:pt x="160" y="14752"/>
                  </a:cubicBezTo>
                  <a:cubicBezTo>
                    <a:pt x="339" y="15351"/>
                    <a:pt x="879" y="15791"/>
                    <a:pt x="1498" y="15871"/>
                  </a:cubicBezTo>
                  <a:cubicBezTo>
                    <a:pt x="1615" y="15882"/>
                    <a:pt x="1732" y="15888"/>
                    <a:pt x="1848" y="15888"/>
                  </a:cubicBezTo>
                  <a:cubicBezTo>
                    <a:pt x="2349" y="15888"/>
                    <a:pt x="2842" y="15782"/>
                    <a:pt x="3296" y="15572"/>
                  </a:cubicBezTo>
                  <a:cubicBezTo>
                    <a:pt x="5254" y="14832"/>
                    <a:pt x="6913" y="13473"/>
                    <a:pt x="8531" y="12135"/>
                  </a:cubicBezTo>
                  <a:lnTo>
                    <a:pt x="25814" y="14653"/>
                  </a:lnTo>
                  <a:cubicBezTo>
                    <a:pt x="26752" y="11336"/>
                    <a:pt x="26014" y="7799"/>
                    <a:pt x="23875" y="5122"/>
                  </a:cubicBezTo>
                  <a:cubicBezTo>
                    <a:pt x="22197" y="3164"/>
                    <a:pt x="20020" y="1725"/>
                    <a:pt x="17562" y="987"/>
                  </a:cubicBezTo>
                  <a:cubicBezTo>
                    <a:pt x="15633" y="361"/>
                    <a:pt x="13679" y="1"/>
                    <a:pt x="118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8"/>
            <p:cNvSpPr/>
            <p:nvPr/>
          </p:nvSpPr>
          <p:spPr>
            <a:xfrm>
              <a:off x="1677307" y="362541"/>
              <a:ext cx="536500" cy="1033674"/>
            </a:xfrm>
            <a:custGeom>
              <a:avLst/>
              <a:gdLst/>
              <a:ahLst/>
              <a:cxnLst/>
              <a:rect l="l" t="t" r="r" b="b"/>
              <a:pathLst>
                <a:path w="25716" h="49547" extrusionOk="0">
                  <a:moveTo>
                    <a:pt x="18069" y="1"/>
                  </a:moveTo>
                  <a:cubicBezTo>
                    <a:pt x="17948" y="1"/>
                    <a:pt x="17826" y="5"/>
                    <a:pt x="17702" y="13"/>
                  </a:cubicBezTo>
                  <a:lnTo>
                    <a:pt x="2618" y="3210"/>
                  </a:lnTo>
                  <a:cubicBezTo>
                    <a:pt x="1159" y="3309"/>
                    <a:pt x="21" y="4508"/>
                    <a:pt x="0" y="5967"/>
                  </a:cubicBezTo>
                  <a:lnTo>
                    <a:pt x="181" y="38633"/>
                  </a:lnTo>
                  <a:cubicBezTo>
                    <a:pt x="181" y="40852"/>
                    <a:pt x="940" y="43029"/>
                    <a:pt x="2299" y="44787"/>
                  </a:cubicBezTo>
                  <a:lnTo>
                    <a:pt x="3737" y="46646"/>
                  </a:lnTo>
                  <a:cubicBezTo>
                    <a:pt x="5254" y="48589"/>
                    <a:pt x="7496" y="49546"/>
                    <a:pt x="9715" y="49546"/>
                  </a:cubicBezTo>
                  <a:cubicBezTo>
                    <a:pt x="12288" y="49546"/>
                    <a:pt x="14832" y="48259"/>
                    <a:pt x="16184" y="45727"/>
                  </a:cubicBezTo>
                  <a:cubicBezTo>
                    <a:pt x="16325" y="45447"/>
                    <a:pt x="16444" y="45168"/>
                    <a:pt x="16524" y="44867"/>
                  </a:cubicBezTo>
                  <a:cubicBezTo>
                    <a:pt x="16583" y="44627"/>
                    <a:pt x="16623" y="44368"/>
                    <a:pt x="16663" y="44129"/>
                  </a:cubicBezTo>
                  <a:lnTo>
                    <a:pt x="16943" y="40951"/>
                  </a:lnTo>
                  <a:cubicBezTo>
                    <a:pt x="17102" y="38053"/>
                    <a:pt x="17123" y="35116"/>
                    <a:pt x="17124" y="35116"/>
                  </a:cubicBezTo>
                  <a:cubicBezTo>
                    <a:pt x="17124" y="35116"/>
                    <a:pt x="17124" y="35117"/>
                    <a:pt x="17124" y="35117"/>
                  </a:cubicBezTo>
                  <a:cubicBezTo>
                    <a:pt x="17124" y="35117"/>
                    <a:pt x="17125" y="35117"/>
                    <a:pt x="17126" y="35117"/>
                  </a:cubicBezTo>
                  <a:cubicBezTo>
                    <a:pt x="17272" y="35117"/>
                    <a:pt x="23316" y="34242"/>
                    <a:pt x="24876" y="26366"/>
                  </a:cubicBezTo>
                  <a:cubicBezTo>
                    <a:pt x="25654" y="22410"/>
                    <a:pt x="25715" y="15877"/>
                    <a:pt x="25574" y="10522"/>
                  </a:cubicBezTo>
                  <a:cubicBezTo>
                    <a:pt x="25478" y="5830"/>
                    <a:pt x="22668" y="1"/>
                    <a:pt x="1806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8"/>
            <p:cNvSpPr/>
            <p:nvPr/>
          </p:nvSpPr>
          <p:spPr>
            <a:xfrm>
              <a:off x="2133737" y="689978"/>
              <a:ext cx="42956" cy="40911"/>
            </a:xfrm>
            <a:custGeom>
              <a:avLst/>
              <a:gdLst/>
              <a:ahLst/>
              <a:cxnLst/>
              <a:rect l="l" t="t" r="r" b="b"/>
              <a:pathLst>
                <a:path w="2059" h="1961" extrusionOk="0">
                  <a:moveTo>
                    <a:pt x="1075" y="1"/>
                  </a:moveTo>
                  <a:cubicBezTo>
                    <a:pt x="1064" y="1"/>
                    <a:pt x="1052" y="1"/>
                    <a:pt x="1040" y="1"/>
                  </a:cubicBezTo>
                  <a:cubicBezTo>
                    <a:pt x="480" y="1"/>
                    <a:pt x="20" y="441"/>
                    <a:pt x="1" y="1000"/>
                  </a:cubicBezTo>
                  <a:cubicBezTo>
                    <a:pt x="20" y="1546"/>
                    <a:pt x="459" y="1960"/>
                    <a:pt x="1000" y="1960"/>
                  </a:cubicBezTo>
                  <a:cubicBezTo>
                    <a:pt x="1013" y="1960"/>
                    <a:pt x="1027" y="1960"/>
                    <a:pt x="1040" y="1959"/>
                  </a:cubicBezTo>
                  <a:cubicBezTo>
                    <a:pt x="1579" y="1959"/>
                    <a:pt x="2039" y="1520"/>
                    <a:pt x="2058" y="960"/>
                  </a:cubicBezTo>
                  <a:lnTo>
                    <a:pt x="2058" y="941"/>
                  </a:lnTo>
                  <a:cubicBezTo>
                    <a:pt x="2039" y="413"/>
                    <a:pt x="1599" y="1"/>
                    <a:pt x="10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8"/>
            <p:cNvSpPr/>
            <p:nvPr/>
          </p:nvSpPr>
          <p:spPr>
            <a:xfrm>
              <a:off x="2092054" y="627787"/>
              <a:ext cx="87956" cy="24639"/>
            </a:xfrm>
            <a:custGeom>
              <a:avLst/>
              <a:gdLst/>
              <a:ahLst/>
              <a:cxnLst/>
              <a:rect l="l" t="t" r="r" b="b"/>
              <a:pathLst>
                <a:path w="4216" h="1181" extrusionOk="0">
                  <a:moveTo>
                    <a:pt x="2024" y="0"/>
                  </a:moveTo>
                  <a:cubicBezTo>
                    <a:pt x="1506" y="0"/>
                    <a:pt x="1009" y="158"/>
                    <a:pt x="560" y="446"/>
                  </a:cubicBezTo>
                  <a:cubicBezTo>
                    <a:pt x="201" y="685"/>
                    <a:pt x="1" y="845"/>
                    <a:pt x="121" y="984"/>
                  </a:cubicBezTo>
                  <a:cubicBezTo>
                    <a:pt x="133" y="1001"/>
                    <a:pt x="155" y="1009"/>
                    <a:pt x="187" y="1009"/>
                  </a:cubicBezTo>
                  <a:cubicBezTo>
                    <a:pt x="415" y="1009"/>
                    <a:pt x="1127" y="643"/>
                    <a:pt x="2037" y="643"/>
                  </a:cubicBezTo>
                  <a:cubicBezTo>
                    <a:pt x="2077" y="643"/>
                    <a:pt x="2118" y="644"/>
                    <a:pt x="2159" y="645"/>
                  </a:cubicBezTo>
                  <a:cubicBezTo>
                    <a:pt x="3176" y="682"/>
                    <a:pt x="3879" y="1181"/>
                    <a:pt x="4104" y="1181"/>
                  </a:cubicBezTo>
                  <a:cubicBezTo>
                    <a:pt x="4126" y="1181"/>
                    <a:pt x="4144" y="1176"/>
                    <a:pt x="4157" y="1165"/>
                  </a:cubicBezTo>
                  <a:cubicBezTo>
                    <a:pt x="4216" y="1104"/>
                    <a:pt x="4117" y="845"/>
                    <a:pt x="3797" y="605"/>
                  </a:cubicBezTo>
                  <a:cubicBezTo>
                    <a:pt x="3337" y="246"/>
                    <a:pt x="2777" y="25"/>
                    <a:pt x="2199" y="6"/>
                  </a:cubicBezTo>
                  <a:cubicBezTo>
                    <a:pt x="2140" y="2"/>
                    <a:pt x="2082" y="0"/>
                    <a:pt x="20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8"/>
            <p:cNvSpPr/>
            <p:nvPr/>
          </p:nvSpPr>
          <p:spPr>
            <a:xfrm>
              <a:off x="1923235" y="684575"/>
              <a:ext cx="42956" cy="41308"/>
            </a:xfrm>
            <a:custGeom>
              <a:avLst/>
              <a:gdLst/>
              <a:ahLst/>
              <a:cxnLst/>
              <a:rect l="l" t="t" r="r" b="b"/>
              <a:pathLst>
                <a:path w="2059" h="1980" extrusionOk="0">
                  <a:moveTo>
                    <a:pt x="1076" y="1"/>
                  </a:moveTo>
                  <a:cubicBezTo>
                    <a:pt x="1064" y="1"/>
                    <a:pt x="1052" y="1"/>
                    <a:pt x="1039" y="1"/>
                  </a:cubicBezTo>
                  <a:cubicBezTo>
                    <a:pt x="480" y="1"/>
                    <a:pt x="21" y="460"/>
                    <a:pt x="0" y="1000"/>
                  </a:cubicBezTo>
                  <a:lnTo>
                    <a:pt x="0" y="1020"/>
                  </a:lnTo>
                  <a:cubicBezTo>
                    <a:pt x="21" y="1566"/>
                    <a:pt x="458" y="1979"/>
                    <a:pt x="982" y="1979"/>
                  </a:cubicBezTo>
                  <a:cubicBezTo>
                    <a:pt x="994" y="1979"/>
                    <a:pt x="1007" y="1979"/>
                    <a:pt x="1020" y="1979"/>
                  </a:cubicBezTo>
                  <a:cubicBezTo>
                    <a:pt x="1579" y="1979"/>
                    <a:pt x="2038" y="1539"/>
                    <a:pt x="2059" y="980"/>
                  </a:cubicBezTo>
                  <a:lnTo>
                    <a:pt x="2059" y="960"/>
                  </a:lnTo>
                  <a:cubicBezTo>
                    <a:pt x="2039" y="432"/>
                    <a:pt x="1600" y="1"/>
                    <a:pt x="1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8"/>
            <p:cNvSpPr/>
            <p:nvPr/>
          </p:nvSpPr>
          <p:spPr>
            <a:xfrm>
              <a:off x="1873206" y="622029"/>
              <a:ext cx="87998" cy="24659"/>
            </a:xfrm>
            <a:custGeom>
              <a:avLst/>
              <a:gdLst/>
              <a:ahLst/>
              <a:cxnLst/>
              <a:rect l="l" t="t" r="r" b="b"/>
              <a:pathLst>
                <a:path w="4218" h="1182" extrusionOk="0">
                  <a:moveTo>
                    <a:pt x="2098" y="1"/>
                  </a:moveTo>
                  <a:cubicBezTo>
                    <a:pt x="1555" y="1"/>
                    <a:pt x="1031" y="159"/>
                    <a:pt x="560" y="442"/>
                  </a:cubicBezTo>
                  <a:cubicBezTo>
                    <a:pt x="200" y="682"/>
                    <a:pt x="1" y="861"/>
                    <a:pt x="121" y="981"/>
                  </a:cubicBezTo>
                  <a:cubicBezTo>
                    <a:pt x="133" y="997"/>
                    <a:pt x="155" y="1005"/>
                    <a:pt x="188" y="1005"/>
                  </a:cubicBezTo>
                  <a:cubicBezTo>
                    <a:pt x="416" y="1005"/>
                    <a:pt x="1128" y="640"/>
                    <a:pt x="2037" y="640"/>
                  </a:cubicBezTo>
                  <a:cubicBezTo>
                    <a:pt x="2077" y="640"/>
                    <a:pt x="2118" y="640"/>
                    <a:pt x="2159" y="642"/>
                  </a:cubicBezTo>
                  <a:cubicBezTo>
                    <a:pt x="3165" y="678"/>
                    <a:pt x="3865" y="1182"/>
                    <a:pt x="4096" y="1182"/>
                  </a:cubicBezTo>
                  <a:cubicBezTo>
                    <a:pt x="4122" y="1182"/>
                    <a:pt x="4142" y="1175"/>
                    <a:pt x="4156" y="1161"/>
                  </a:cubicBezTo>
                  <a:cubicBezTo>
                    <a:pt x="4217" y="1100"/>
                    <a:pt x="4117" y="861"/>
                    <a:pt x="3778" y="602"/>
                  </a:cubicBezTo>
                  <a:cubicBezTo>
                    <a:pt x="3338" y="242"/>
                    <a:pt x="2779" y="22"/>
                    <a:pt x="2198" y="2"/>
                  </a:cubicBezTo>
                  <a:cubicBezTo>
                    <a:pt x="2165" y="1"/>
                    <a:pt x="2132" y="1"/>
                    <a:pt x="20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8"/>
            <p:cNvSpPr/>
            <p:nvPr/>
          </p:nvSpPr>
          <p:spPr>
            <a:xfrm>
              <a:off x="2022874" y="629122"/>
              <a:ext cx="65884" cy="194585"/>
            </a:xfrm>
            <a:custGeom>
              <a:avLst/>
              <a:gdLst/>
              <a:ahLst/>
              <a:cxnLst/>
              <a:rect l="l" t="t" r="r" b="b"/>
              <a:pathLst>
                <a:path w="3158" h="9327" extrusionOk="0">
                  <a:moveTo>
                    <a:pt x="143" y="1"/>
                  </a:moveTo>
                  <a:cubicBezTo>
                    <a:pt x="142" y="1"/>
                    <a:pt x="140" y="1"/>
                    <a:pt x="139" y="1"/>
                  </a:cubicBezTo>
                  <a:cubicBezTo>
                    <a:pt x="0" y="41"/>
                    <a:pt x="760" y="2599"/>
                    <a:pt x="1798" y="5696"/>
                  </a:cubicBezTo>
                  <a:cubicBezTo>
                    <a:pt x="2057" y="6456"/>
                    <a:pt x="2318" y="7175"/>
                    <a:pt x="2537" y="7873"/>
                  </a:cubicBezTo>
                  <a:cubicBezTo>
                    <a:pt x="2678" y="8134"/>
                    <a:pt x="2737" y="8433"/>
                    <a:pt x="2697" y="8712"/>
                  </a:cubicBezTo>
                  <a:cubicBezTo>
                    <a:pt x="2657" y="8912"/>
                    <a:pt x="2377" y="8973"/>
                    <a:pt x="2097" y="8973"/>
                  </a:cubicBezTo>
                  <a:cubicBezTo>
                    <a:pt x="1498" y="8992"/>
                    <a:pt x="879" y="9072"/>
                    <a:pt x="299" y="9232"/>
                  </a:cubicBezTo>
                  <a:cubicBezTo>
                    <a:pt x="674" y="9295"/>
                    <a:pt x="1049" y="9326"/>
                    <a:pt x="1424" y="9326"/>
                  </a:cubicBezTo>
                  <a:cubicBezTo>
                    <a:pt x="1648" y="9326"/>
                    <a:pt x="1873" y="9315"/>
                    <a:pt x="2097" y="9293"/>
                  </a:cubicBezTo>
                  <a:cubicBezTo>
                    <a:pt x="2257" y="9293"/>
                    <a:pt x="2438" y="9293"/>
                    <a:pt x="2577" y="9253"/>
                  </a:cubicBezTo>
                  <a:cubicBezTo>
                    <a:pt x="2797" y="9192"/>
                    <a:pt x="2976" y="9053"/>
                    <a:pt x="3056" y="8853"/>
                  </a:cubicBezTo>
                  <a:cubicBezTo>
                    <a:pt x="3157" y="8473"/>
                    <a:pt x="3136" y="8094"/>
                    <a:pt x="2957" y="7734"/>
                  </a:cubicBezTo>
                  <a:cubicBezTo>
                    <a:pt x="2737" y="7034"/>
                    <a:pt x="2497" y="6315"/>
                    <a:pt x="2257" y="5556"/>
                  </a:cubicBezTo>
                  <a:cubicBezTo>
                    <a:pt x="1207" y="2464"/>
                    <a:pt x="295" y="1"/>
                    <a:pt x="1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8"/>
            <p:cNvSpPr/>
            <p:nvPr/>
          </p:nvSpPr>
          <p:spPr>
            <a:xfrm>
              <a:off x="1813185" y="1026803"/>
              <a:ext cx="221372" cy="108902"/>
            </a:xfrm>
            <a:custGeom>
              <a:avLst/>
              <a:gdLst/>
              <a:ahLst/>
              <a:cxnLst/>
              <a:rect l="l" t="t" r="r" b="b"/>
              <a:pathLst>
                <a:path w="10611" h="5220" extrusionOk="0">
                  <a:moveTo>
                    <a:pt x="1" y="0"/>
                  </a:moveTo>
                  <a:cubicBezTo>
                    <a:pt x="1" y="0"/>
                    <a:pt x="2296" y="5219"/>
                    <a:pt x="9629" y="5219"/>
                  </a:cubicBezTo>
                  <a:cubicBezTo>
                    <a:pt x="9915" y="5219"/>
                    <a:pt x="10208" y="5211"/>
                    <a:pt x="10510" y="5195"/>
                  </a:cubicBezTo>
                  <a:lnTo>
                    <a:pt x="10611" y="3277"/>
                  </a:lnTo>
                  <a:cubicBezTo>
                    <a:pt x="6834" y="3178"/>
                    <a:pt x="3157" y="2038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8"/>
            <p:cNvSpPr/>
            <p:nvPr/>
          </p:nvSpPr>
          <p:spPr>
            <a:xfrm>
              <a:off x="1946162" y="859903"/>
              <a:ext cx="73394" cy="50174"/>
            </a:xfrm>
            <a:custGeom>
              <a:avLst/>
              <a:gdLst/>
              <a:ahLst/>
              <a:cxnLst/>
              <a:rect l="l" t="t" r="r" b="b"/>
              <a:pathLst>
                <a:path w="3518" h="2405" extrusionOk="0">
                  <a:moveTo>
                    <a:pt x="1828" y="1"/>
                  </a:moveTo>
                  <a:cubicBezTo>
                    <a:pt x="1772" y="1"/>
                    <a:pt x="1715" y="3"/>
                    <a:pt x="1658" y="8"/>
                  </a:cubicBezTo>
                  <a:cubicBezTo>
                    <a:pt x="1160" y="29"/>
                    <a:pt x="699" y="229"/>
                    <a:pt x="361" y="608"/>
                  </a:cubicBezTo>
                  <a:cubicBezTo>
                    <a:pt x="41" y="967"/>
                    <a:pt x="1" y="1487"/>
                    <a:pt x="220" y="1907"/>
                  </a:cubicBezTo>
                  <a:cubicBezTo>
                    <a:pt x="492" y="2224"/>
                    <a:pt x="878" y="2404"/>
                    <a:pt x="1275" y="2404"/>
                  </a:cubicBezTo>
                  <a:cubicBezTo>
                    <a:pt x="1403" y="2404"/>
                    <a:pt x="1532" y="2386"/>
                    <a:pt x="1658" y="2347"/>
                  </a:cubicBezTo>
                  <a:cubicBezTo>
                    <a:pt x="2199" y="2166"/>
                    <a:pt x="2678" y="1907"/>
                    <a:pt x="3118" y="1547"/>
                  </a:cubicBezTo>
                  <a:cubicBezTo>
                    <a:pt x="3238" y="1467"/>
                    <a:pt x="3358" y="1367"/>
                    <a:pt x="3438" y="1228"/>
                  </a:cubicBezTo>
                  <a:cubicBezTo>
                    <a:pt x="3517" y="1108"/>
                    <a:pt x="3517" y="948"/>
                    <a:pt x="3438" y="828"/>
                  </a:cubicBezTo>
                  <a:lnTo>
                    <a:pt x="3417" y="807"/>
                  </a:lnTo>
                  <a:cubicBezTo>
                    <a:pt x="3033" y="295"/>
                    <a:pt x="2446" y="1"/>
                    <a:pt x="182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8"/>
            <p:cNvSpPr/>
            <p:nvPr/>
          </p:nvSpPr>
          <p:spPr>
            <a:xfrm>
              <a:off x="1955759" y="835035"/>
              <a:ext cx="75877" cy="68408"/>
            </a:xfrm>
            <a:custGeom>
              <a:avLst/>
              <a:gdLst/>
              <a:ahLst/>
              <a:cxnLst/>
              <a:rect l="l" t="t" r="r" b="b"/>
              <a:pathLst>
                <a:path w="3637" h="3279" extrusionOk="0">
                  <a:moveTo>
                    <a:pt x="232" y="0"/>
                  </a:moveTo>
                  <a:cubicBezTo>
                    <a:pt x="150" y="0"/>
                    <a:pt x="1" y="296"/>
                    <a:pt x="40" y="781"/>
                  </a:cubicBezTo>
                  <a:cubicBezTo>
                    <a:pt x="80" y="1461"/>
                    <a:pt x="399" y="2079"/>
                    <a:pt x="900" y="2540"/>
                  </a:cubicBezTo>
                  <a:cubicBezTo>
                    <a:pt x="1438" y="2998"/>
                    <a:pt x="2098" y="3259"/>
                    <a:pt x="2818" y="3278"/>
                  </a:cubicBezTo>
                  <a:cubicBezTo>
                    <a:pt x="3356" y="3278"/>
                    <a:pt x="3636" y="3139"/>
                    <a:pt x="3636" y="3059"/>
                  </a:cubicBezTo>
                  <a:cubicBezTo>
                    <a:pt x="3636" y="2899"/>
                    <a:pt x="2357" y="2979"/>
                    <a:pt x="1358" y="2079"/>
                  </a:cubicBezTo>
                  <a:cubicBezTo>
                    <a:pt x="359" y="1200"/>
                    <a:pt x="420" y="1"/>
                    <a:pt x="239" y="1"/>
                  </a:cubicBezTo>
                  <a:cubicBezTo>
                    <a:pt x="237" y="1"/>
                    <a:pt x="235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8"/>
            <p:cNvSpPr/>
            <p:nvPr/>
          </p:nvSpPr>
          <p:spPr>
            <a:xfrm>
              <a:off x="1851968" y="558836"/>
              <a:ext cx="107567" cy="28915"/>
            </a:xfrm>
            <a:custGeom>
              <a:avLst/>
              <a:gdLst/>
              <a:ahLst/>
              <a:cxnLst/>
              <a:rect l="l" t="t" r="r" b="b"/>
              <a:pathLst>
                <a:path w="5156" h="1386" extrusionOk="0">
                  <a:moveTo>
                    <a:pt x="2837" y="0"/>
                  </a:moveTo>
                  <a:cubicBezTo>
                    <a:pt x="2069" y="0"/>
                    <a:pt x="1304" y="199"/>
                    <a:pt x="619" y="594"/>
                  </a:cubicBezTo>
                  <a:cubicBezTo>
                    <a:pt x="180" y="874"/>
                    <a:pt x="0" y="1132"/>
                    <a:pt x="60" y="1273"/>
                  </a:cubicBezTo>
                  <a:cubicBezTo>
                    <a:pt x="106" y="1355"/>
                    <a:pt x="227" y="1385"/>
                    <a:pt x="409" y="1385"/>
                  </a:cubicBezTo>
                  <a:cubicBezTo>
                    <a:pt x="850" y="1385"/>
                    <a:pt x="1649" y="1204"/>
                    <a:pt x="2598" y="1132"/>
                  </a:cubicBezTo>
                  <a:cubicBezTo>
                    <a:pt x="2997" y="1102"/>
                    <a:pt x="3374" y="1098"/>
                    <a:pt x="3710" y="1098"/>
                  </a:cubicBezTo>
                  <a:cubicBezTo>
                    <a:pt x="3854" y="1098"/>
                    <a:pt x="3990" y="1099"/>
                    <a:pt x="4118" y="1099"/>
                  </a:cubicBezTo>
                  <a:cubicBezTo>
                    <a:pt x="4671" y="1099"/>
                    <a:pt x="5047" y="1083"/>
                    <a:pt x="5115" y="913"/>
                  </a:cubicBezTo>
                  <a:cubicBezTo>
                    <a:pt x="5155" y="773"/>
                    <a:pt x="4935" y="533"/>
                    <a:pt x="4476" y="314"/>
                  </a:cubicBezTo>
                  <a:cubicBezTo>
                    <a:pt x="3948" y="104"/>
                    <a:pt x="3391" y="0"/>
                    <a:pt x="28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8"/>
            <p:cNvSpPr/>
            <p:nvPr/>
          </p:nvSpPr>
          <p:spPr>
            <a:xfrm>
              <a:off x="2096623" y="525456"/>
              <a:ext cx="81322" cy="27351"/>
            </a:xfrm>
            <a:custGeom>
              <a:avLst/>
              <a:gdLst/>
              <a:ahLst/>
              <a:cxnLst/>
              <a:rect l="l" t="t" r="r" b="b"/>
              <a:pathLst>
                <a:path w="3898" h="1311" extrusionOk="0">
                  <a:moveTo>
                    <a:pt x="1817" y="1"/>
                  </a:moveTo>
                  <a:cubicBezTo>
                    <a:pt x="1355" y="1"/>
                    <a:pt x="893" y="119"/>
                    <a:pt x="480" y="356"/>
                  </a:cubicBezTo>
                  <a:cubicBezTo>
                    <a:pt x="121" y="575"/>
                    <a:pt x="1" y="835"/>
                    <a:pt x="62" y="955"/>
                  </a:cubicBezTo>
                  <a:cubicBezTo>
                    <a:pt x="155" y="1101"/>
                    <a:pt x="414" y="1127"/>
                    <a:pt x="770" y="1127"/>
                  </a:cubicBezTo>
                  <a:cubicBezTo>
                    <a:pt x="967" y="1127"/>
                    <a:pt x="1193" y="1120"/>
                    <a:pt x="1438" y="1120"/>
                  </a:cubicBezTo>
                  <a:cubicBezTo>
                    <a:pt x="1598" y="1120"/>
                    <a:pt x="1767" y="1123"/>
                    <a:pt x="1940" y="1134"/>
                  </a:cubicBezTo>
                  <a:cubicBezTo>
                    <a:pt x="2589" y="1162"/>
                    <a:pt x="3148" y="1310"/>
                    <a:pt x="3490" y="1310"/>
                  </a:cubicBezTo>
                  <a:cubicBezTo>
                    <a:pt x="3633" y="1310"/>
                    <a:pt x="3738" y="1284"/>
                    <a:pt x="3797" y="1214"/>
                  </a:cubicBezTo>
                  <a:cubicBezTo>
                    <a:pt x="3898" y="1094"/>
                    <a:pt x="3797" y="835"/>
                    <a:pt x="3477" y="575"/>
                  </a:cubicBezTo>
                  <a:cubicBezTo>
                    <a:pt x="2996" y="193"/>
                    <a:pt x="2407" y="1"/>
                    <a:pt x="18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8"/>
            <p:cNvSpPr/>
            <p:nvPr/>
          </p:nvSpPr>
          <p:spPr>
            <a:xfrm>
              <a:off x="1604372" y="243520"/>
              <a:ext cx="458099" cy="505832"/>
            </a:xfrm>
            <a:custGeom>
              <a:avLst/>
              <a:gdLst/>
              <a:ahLst/>
              <a:cxnLst/>
              <a:rect l="l" t="t" r="r" b="b"/>
              <a:pathLst>
                <a:path w="21958" h="24246" extrusionOk="0">
                  <a:moveTo>
                    <a:pt x="13838" y="1"/>
                  </a:moveTo>
                  <a:cubicBezTo>
                    <a:pt x="9079" y="1"/>
                    <a:pt x="2645" y="6011"/>
                    <a:pt x="1138" y="10452"/>
                  </a:cubicBezTo>
                  <a:cubicBezTo>
                    <a:pt x="379" y="12631"/>
                    <a:pt x="959" y="15068"/>
                    <a:pt x="379" y="17325"/>
                  </a:cubicBezTo>
                  <a:cubicBezTo>
                    <a:pt x="0" y="18484"/>
                    <a:pt x="40" y="19744"/>
                    <a:pt x="480" y="20882"/>
                  </a:cubicBezTo>
                  <a:cubicBezTo>
                    <a:pt x="819" y="21881"/>
                    <a:pt x="779" y="23799"/>
                    <a:pt x="1898" y="24179"/>
                  </a:cubicBezTo>
                  <a:cubicBezTo>
                    <a:pt x="2032" y="24225"/>
                    <a:pt x="2189" y="24246"/>
                    <a:pt x="2363" y="24246"/>
                  </a:cubicBezTo>
                  <a:cubicBezTo>
                    <a:pt x="3641" y="24246"/>
                    <a:pt x="5817" y="23113"/>
                    <a:pt x="6274" y="22181"/>
                  </a:cubicBezTo>
                  <a:cubicBezTo>
                    <a:pt x="6653" y="21422"/>
                    <a:pt x="6493" y="20423"/>
                    <a:pt x="6874" y="19603"/>
                  </a:cubicBezTo>
                  <a:cubicBezTo>
                    <a:pt x="7713" y="17765"/>
                    <a:pt x="10630" y="17925"/>
                    <a:pt x="11728" y="16227"/>
                  </a:cubicBezTo>
                  <a:cubicBezTo>
                    <a:pt x="12527" y="14989"/>
                    <a:pt x="12087" y="13210"/>
                    <a:pt x="12927" y="12051"/>
                  </a:cubicBezTo>
                  <a:cubicBezTo>
                    <a:pt x="13787" y="10892"/>
                    <a:pt x="15425" y="10812"/>
                    <a:pt x="16784" y="10433"/>
                  </a:cubicBezTo>
                  <a:cubicBezTo>
                    <a:pt x="19421" y="9653"/>
                    <a:pt x="21398" y="7495"/>
                    <a:pt x="21958" y="4818"/>
                  </a:cubicBezTo>
                  <a:lnTo>
                    <a:pt x="14325" y="23"/>
                  </a:lnTo>
                  <a:cubicBezTo>
                    <a:pt x="14165" y="8"/>
                    <a:pt x="14002" y="1"/>
                    <a:pt x="13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8"/>
            <p:cNvSpPr/>
            <p:nvPr/>
          </p:nvSpPr>
          <p:spPr>
            <a:xfrm>
              <a:off x="1589205" y="721793"/>
              <a:ext cx="124403" cy="174890"/>
            </a:xfrm>
            <a:custGeom>
              <a:avLst/>
              <a:gdLst/>
              <a:ahLst/>
              <a:cxnLst/>
              <a:rect l="l" t="t" r="r" b="b"/>
              <a:pathLst>
                <a:path w="5963" h="8383" extrusionOk="0">
                  <a:moveTo>
                    <a:pt x="3621" y="0"/>
                  </a:moveTo>
                  <a:cubicBezTo>
                    <a:pt x="2109" y="0"/>
                    <a:pt x="329" y="674"/>
                    <a:pt x="187" y="3812"/>
                  </a:cubicBezTo>
                  <a:cubicBezTo>
                    <a:pt x="1" y="7741"/>
                    <a:pt x="2820" y="8383"/>
                    <a:pt x="4419" y="8383"/>
                  </a:cubicBezTo>
                  <a:cubicBezTo>
                    <a:pt x="5040" y="8383"/>
                    <a:pt x="5477" y="8286"/>
                    <a:pt x="5483" y="8247"/>
                  </a:cubicBezTo>
                  <a:cubicBezTo>
                    <a:pt x="5502" y="8087"/>
                    <a:pt x="5882" y="4310"/>
                    <a:pt x="5962" y="2253"/>
                  </a:cubicBezTo>
                  <a:cubicBezTo>
                    <a:pt x="5962" y="1654"/>
                    <a:pt x="5363" y="235"/>
                    <a:pt x="4763" y="115"/>
                  </a:cubicBezTo>
                  <a:cubicBezTo>
                    <a:pt x="4429" y="50"/>
                    <a:pt x="4035" y="0"/>
                    <a:pt x="362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8"/>
            <p:cNvSpPr/>
            <p:nvPr/>
          </p:nvSpPr>
          <p:spPr>
            <a:xfrm>
              <a:off x="1621876" y="758282"/>
              <a:ext cx="49215" cy="99305"/>
            </a:xfrm>
            <a:custGeom>
              <a:avLst/>
              <a:gdLst/>
              <a:ahLst/>
              <a:cxnLst/>
              <a:rect l="l" t="t" r="r" b="b"/>
              <a:pathLst>
                <a:path w="2359" h="4760" extrusionOk="0">
                  <a:moveTo>
                    <a:pt x="1492" y="0"/>
                  </a:moveTo>
                  <a:cubicBezTo>
                    <a:pt x="1468" y="0"/>
                    <a:pt x="1443" y="2"/>
                    <a:pt x="1418" y="4"/>
                  </a:cubicBezTo>
                  <a:cubicBezTo>
                    <a:pt x="960" y="65"/>
                    <a:pt x="579" y="384"/>
                    <a:pt x="400" y="803"/>
                  </a:cubicBezTo>
                  <a:cubicBezTo>
                    <a:pt x="140" y="1264"/>
                    <a:pt x="1" y="1783"/>
                    <a:pt x="1" y="2303"/>
                  </a:cubicBezTo>
                  <a:cubicBezTo>
                    <a:pt x="1" y="3401"/>
                    <a:pt x="499" y="4460"/>
                    <a:pt x="1279" y="4700"/>
                  </a:cubicBezTo>
                  <a:cubicBezTo>
                    <a:pt x="1396" y="4739"/>
                    <a:pt x="1516" y="4760"/>
                    <a:pt x="1635" y="4760"/>
                  </a:cubicBezTo>
                  <a:cubicBezTo>
                    <a:pt x="1819" y="4760"/>
                    <a:pt x="2000" y="4709"/>
                    <a:pt x="2158" y="4599"/>
                  </a:cubicBezTo>
                  <a:cubicBezTo>
                    <a:pt x="2318" y="4480"/>
                    <a:pt x="2358" y="4360"/>
                    <a:pt x="2337" y="4340"/>
                  </a:cubicBezTo>
                  <a:lnTo>
                    <a:pt x="2337" y="4340"/>
                  </a:lnTo>
                  <a:cubicBezTo>
                    <a:pt x="2337" y="4340"/>
                    <a:pt x="2238" y="4400"/>
                    <a:pt x="2078" y="4480"/>
                  </a:cubicBezTo>
                  <a:cubicBezTo>
                    <a:pt x="1968" y="4519"/>
                    <a:pt x="1848" y="4539"/>
                    <a:pt x="1726" y="4539"/>
                  </a:cubicBezTo>
                  <a:cubicBezTo>
                    <a:pt x="1604" y="4539"/>
                    <a:pt x="1479" y="4519"/>
                    <a:pt x="1359" y="4480"/>
                  </a:cubicBezTo>
                  <a:cubicBezTo>
                    <a:pt x="800" y="4240"/>
                    <a:pt x="360" y="3281"/>
                    <a:pt x="379" y="2322"/>
                  </a:cubicBezTo>
                  <a:cubicBezTo>
                    <a:pt x="379" y="1842"/>
                    <a:pt x="499" y="1383"/>
                    <a:pt x="699" y="963"/>
                  </a:cubicBezTo>
                  <a:cubicBezTo>
                    <a:pt x="819" y="624"/>
                    <a:pt x="1099" y="364"/>
                    <a:pt x="1458" y="265"/>
                  </a:cubicBezTo>
                  <a:cubicBezTo>
                    <a:pt x="1487" y="259"/>
                    <a:pt x="1515" y="257"/>
                    <a:pt x="1544" y="257"/>
                  </a:cubicBezTo>
                  <a:cubicBezTo>
                    <a:pt x="1738" y="257"/>
                    <a:pt x="1929" y="373"/>
                    <a:pt x="1999" y="563"/>
                  </a:cubicBezTo>
                  <a:cubicBezTo>
                    <a:pt x="2078" y="723"/>
                    <a:pt x="1999" y="824"/>
                    <a:pt x="2058" y="824"/>
                  </a:cubicBezTo>
                  <a:cubicBezTo>
                    <a:pt x="2063" y="826"/>
                    <a:pt x="2068" y="826"/>
                    <a:pt x="2072" y="826"/>
                  </a:cubicBezTo>
                  <a:cubicBezTo>
                    <a:pt x="2127" y="826"/>
                    <a:pt x="2174" y="726"/>
                    <a:pt x="2138" y="523"/>
                  </a:cubicBezTo>
                  <a:cubicBezTo>
                    <a:pt x="2118" y="384"/>
                    <a:pt x="2039" y="265"/>
                    <a:pt x="1938" y="164"/>
                  </a:cubicBezTo>
                  <a:cubicBezTo>
                    <a:pt x="1816" y="59"/>
                    <a:pt x="1662" y="0"/>
                    <a:pt x="149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8"/>
            <p:cNvSpPr/>
            <p:nvPr/>
          </p:nvSpPr>
          <p:spPr>
            <a:xfrm>
              <a:off x="1362722" y="362645"/>
              <a:ext cx="255837" cy="301609"/>
            </a:xfrm>
            <a:custGeom>
              <a:avLst/>
              <a:gdLst/>
              <a:ahLst/>
              <a:cxnLst/>
              <a:rect l="l" t="t" r="r" b="b"/>
              <a:pathLst>
                <a:path w="12263" h="14457" extrusionOk="0">
                  <a:moveTo>
                    <a:pt x="6550" y="1"/>
                  </a:moveTo>
                  <a:cubicBezTo>
                    <a:pt x="5250" y="1"/>
                    <a:pt x="3964" y="361"/>
                    <a:pt x="2851" y="1047"/>
                  </a:cubicBezTo>
                  <a:cubicBezTo>
                    <a:pt x="1972" y="1526"/>
                    <a:pt x="1093" y="2206"/>
                    <a:pt x="893" y="3184"/>
                  </a:cubicBezTo>
                  <a:cubicBezTo>
                    <a:pt x="719" y="4040"/>
                    <a:pt x="1415" y="5048"/>
                    <a:pt x="2220" y="5048"/>
                  </a:cubicBezTo>
                  <a:cubicBezTo>
                    <a:pt x="2319" y="5048"/>
                    <a:pt x="2421" y="5033"/>
                    <a:pt x="2522" y="5000"/>
                  </a:cubicBezTo>
                  <a:lnTo>
                    <a:pt x="2522" y="5000"/>
                  </a:lnTo>
                  <a:cubicBezTo>
                    <a:pt x="876" y="5599"/>
                    <a:pt x="1" y="7417"/>
                    <a:pt x="574" y="9098"/>
                  </a:cubicBezTo>
                  <a:cubicBezTo>
                    <a:pt x="1034" y="10430"/>
                    <a:pt x="2288" y="11272"/>
                    <a:pt x="3634" y="11272"/>
                  </a:cubicBezTo>
                  <a:cubicBezTo>
                    <a:pt x="3984" y="11272"/>
                    <a:pt x="4340" y="11215"/>
                    <a:pt x="4690" y="11096"/>
                  </a:cubicBezTo>
                  <a:cubicBezTo>
                    <a:pt x="5070" y="10957"/>
                    <a:pt x="5409" y="10776"/>
                    <a:pt x="5709" y="10517"/>
                  </a:cubicBezTo>
                  <a:lnTo>
                    <a:pt x="5709" y="10517"/>
                  </a:lnTo>
                  <a:cubicBezTo>
                    <a:pt x="5230" y="12095"/>
                    <a:pt x="4231" y="13454"/>
                    <a:pt x="2872" y="14373"/>
                  </a:cubicBezTo>
                  <a:cubicBezTo>
                    <a:pt x="3265" y="14429"/>
                    <a:pt x="3655" y="14457"/>
                    <a:pt x="4040" y="14457"/>
                  </a:cubicBezTo>
                  <a:cubicBezTo>
                    <a:pt x="8009" y="14457"/>
                    <a:pt x="11480" y="11542"/>
                    <a:pt x="12063" y="7500"/>
                  </a:cubicBezTo>
                  <a:cubicBezTo>
                    <a:pt x="12263" y="6082"/>
                    <a:pt x="12082" y="4622"/>
                    <a:pt x="11543" y="3304"/>
                  </a:cubicBezTo>
                  <a:lnTo>
                    <a:pt x="11543" y="3324"/>
                  </a:lnTo>
                  <a:cubicBezTo>
                    <a:pt x="11543" y="1606"/>
                    <a:pt x="9426" y="487"/>
                    <a:pt x="7766" y="107"/>
                  </a:cubicBezTo>
                  <a:cubicBezTo>
                    <a:pt x="7363" y="36"/>
                    <a:pt x="6956" y="1"/>
                    <a:pt x="6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8"/>
            <p:cNvSpPr/>
            <p:nvPr/>
          </p:nvSpPr>
          <p:spPr>
            <a:xfrm>
              <a:off x="1519337" y="397819"/>
              <a:ext cx="79215" cy="214675"/>
            </a:xfrm>
            <a:custGeom>
              <a:avLst/>
              <a:gdLst/>
              <a:ahLst/>
              <a:cxnLst/>
              <a:rect l="l" t="t" r="r" b="b"/>
              <a:pathLst>
                <a:path w="3797" h="10290" extrusionOk="0">
                  <a:moveTo>
                    <a:pt x="3696" y="0"/>
                  </a:moveTo>
                  <a:lnTo>
                    <a:pt x="3696" y="0"/>
                  </a:lnTo>
                  <a:cubicBezTo>
                    <a:pt x="3237" y="339"/>
                    <a:pt x="2857" y="739"/>
                    <a:pt x="2537" y="1199"/>
                  </a:cubicBezTo>
                  <a:cubicBezTo>
                    <a:pt x="880" y="3336"/>
                    <a:pt x="1" y="5954"/>
                    <a:pt x="20" y="8651"/>
                  </a:cubicBezTo>
                  <a:cubicBezTo>
                    <a:pt x="1" y="9210"/>
                    <a:pt x="80" y="9770"/>
                    <a:pt x="240" y="10289"/>
                  </a:cubicBezTo>
                  <a:cubicBezTo>
                    <a:pt x="379" y="10289"/>
                    <a:pt x="40" y="7712"/>
                    <a:pt x="999" y="4795"/>
                  </a:cubicBezTo>
                  <a:cubicBezTo>
                    <a:pt x="1959" y="1878"/>
                    <a:pt x="3797" y="80"/>
                    <a:pt x="3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8"/>
            <p:cNvSpPr/>
            <p:nvPr/>
          </p:nvSpPr>
          <p:spPr>
            <a:xfrm>
              <a:off x="2030364" y="308132"/>
              <a:ext cx="230948" cy="388981"/>
            </a:xfrm>
            <a:custGeom>
              <a:avLst/>
              <a:gdLst/>
              <a:ahLst/>
              <a:cxnLst/>
              <a:rect l="l" t="t" r="r" b="b"/>
              <a:pathLst>
                <a:path w="11070" h="18645" extrusionOk="0">
                  <a:moveTo>
                    <a:pt x="1091" y="1"/>
                  </a:moveTo>
                  <a:cubicBezTo>
                    <a:pt x="735" y="1"/>
                    <a:pt x="378" y="21"/>
                    <a:pt x="20" y="63"/>
                  </a:cubicBezTo>
                  <a:lnTo>
                    <a:pt x="1" y="63"/>
                  </a:lnTo>
                  <a:cubicBezTo>
                    <a:pt x="500" y="2280"/>
                    <a:pt x="3877" y="5138"/>
                    <a:pt x="5356" y="6876"/>
                  </a:cubicBezTo>
                  <a:cubicBezTo>
                    <a:pt x="8172" y="10173"/>
                    <a:pt x="8731" y="11271"/>
                    <a:pt x="8712" y="18645"/>
                  </a:cubicBezTo>
                  <a:cubicBezTo>
                    <a:pt x="10050" y="16087"/>
                    <a:pt x="11070" y="13589"/>
                    <a:pt x="10969" y="10733"/>
                  </a:cubicBezTo>
                  <a:cubicBezTo>
                    <a:pt x="10910" y="7816"/>
                    <a:pt x="9791" y="5038"/>
                    <a:pt x="7812" y="2901"/>
                  </a:cubicBezTo>
                  <a:cubicBezTo>
                    <a:pt x="6044" y="1044"/>
                    <a:pt x="3615" y="1"/>
                    <a:pt x="1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8"/>
            <p:cNvSpPr/>
            <p:nvPr/>
          </p:nvSpPr>
          <p:spPr>
            <a:xfrm>
              <a:off x="1822364" y="3870028"/>
              <a:ext cx="503141" cy="596083"/>
            </a:xfrm>
            <a:custGeom>
              <a:avLst/>
              <a:gdLst/>
              <a:ahLst/>
              <a:cxnLst/>
              <a:rect l="l" t="t" r="r" b="b"/>
              <a:pathLst>
                <a:path w="24117" h="28572" extrusionOk="0">
                  <a:moveTo>
                    <a:pt x="7752" y="0"/>
                  </a:moveTo>
                  <a:lnTo>
                    <a:pt x="0" y="18782"/>
                  </a:lnTo>
                  <a:lnTo>
                    <a:pt x="23318" y="28572"/>
                  </a:lnTo>
                  <a:cubicBezTo>
                    <a:pt x="24117" y="26294"/>
                    <a:pt x="13927" y="16763"/>
                    <a:pt x="13927" y="16763"/>
                  </a:cubicBezTo>
                  <a:lnTo>
                    <a:pt x="19381" y="4935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8"/>
            <p:cNvSpPr/>
            <p:nvPr/>
          </p:nvSpPr>
          <p:spPr>
            <a:xfrm>
              <a:off x="1946162" y="4135128"/>
              <a:ext cx="43373" cy="40432"/>
            </a:xfrm>
            <a:custGeom>
              <a:avLst/>
              <a:gdLst/>
              <a:ahLst/>
              <a:cxnLst/>
              <a:rect l="l" t="t" r="r" b="b"/>
              <a:pathLst>
                <a:path w="2079" h="1938" extrusionOk="0">
                  <a:moveTo>
                    <a:pt x="1099" y="1"/>
                  </a:moveTo>
                  <a:cubicBezTo>
                    <a:pt x="600" y="1"/>
                    <a:pt x="180" y="339"/>
                    <a:pt x="81" y="819"/>
                  </a:cubicBezTo>
                  <a:cubicBezTo>
                    <a:pt x="1" y="1338"/>
                    <a:pt x="361" y="1839"/>
                    <a:pt x="880" y="1938"/>
                  </a:cubicBezTo>
                  <a:lnTo>
                    <a:pt x="1000" y="1938"/>
                  </a:lnTo>
                  <a:cubicBezTo>
                    <a:pt x="1519" y="1938"/>
                    <a:pt x="1978" y="1578"/>
                    <a:pt x="2079" y="1059"/>
                  </a:cubicBezTo>
                  <a:cubicBezTo>
                    <a:pt x="2079" y="579"/>
                    <a:pt x="1658" y="1"/>
                    <a:pt x="1179" y="1"/>
                  </a:cubicBezTo>
                  <a:close/>
                </a:path>
              </a:pathLst>
            </a:custGeom>
            <a:solidFill>
              <a:srgbClr val="FF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8"/>
            <p:cNvSpPr/>
            <p:nvPr/>
          </p:nvSpPr>
          <p:spPr>
            <a:xfrm>
              <a:off x="1822364" y="4222229"/>
              <a:ext cx="495213" cy="243445"/>
            </a:xfrm>
            <a:custGeom>
              <a:avLst/>
              <a:gdLst/>
              <a:ahLst/>
              <a:cxnLst/>
              <a:rect l="l" t="t" r="r" b="b"/>
              <a:pathLst>
                <a:path w="23737" h="11669" extrusionOk="0">
                  <a:moveTo>
                    <a:pt x="780" y="1"/>
                  </a:moveTo>
                  <a:lnTo>
                    <a:pt x="0" y="1900"/>
                  </a:lnTo>
                  <a:lnTo>
                    <a:pt x="23318" y="11669"/>
                  </a:lnTo>
                  <a:cubicBezTo>
                    <a:pt x="23736" y="10990"/>
                    <a:pt x="22897" y="10110"/>
                    <a:pt x="22897" y="10110"/>
                  </a:cubicBezTo>
                  <a:lnTo>
                    <a:pt x="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8"/>
            <p:cNvSpPr/>
            <p:nvPr/>
          </p:nvSpPr>
          <p:spPr>
            <a:xfrm>
              <a:off x="2064119" y="4212048"/>
              <a:ext cx="58624" cy="17963"/>
            </a:xfrm>
            <a:custGeom>
              <a:avLst/>
              <a:gdLst/>
              <a:ahLst/>
              <a:cxnLst/>
              <a:rect l="l" t="t" r="r" b="b"/>
              <a:pathLst>
                <a:path w="2810" h="861" extrusionOk="0">
                  <a:moveTo>
                    <a:pt x="1658" y="0"/>
                  </a:moveTo>
                  <a:cubicBezTo>
                    <a:pt x="1543" y="0"/>
                    <a:pt x="1423" y="9"/>
                    <a:pt x="1300" y="30"/>
                  </a:cubicBezTo>
                  <a:cubicBezTo>
                    <a:pt x="461" y="169"/>
                    <a:pt x="0" y="768"/>
                    <a:pt x="101" y="848"/>
                  </a:cubicBezTo>
                  <a:cubicBezTo>
                    <a:pt x="111" y="857"/>
                    <a:pt x="126" y="860"/>
                    <a:pt x="144" y="860"/>
                  </a:cubicBezTo>
                  <a:cubicBezTo>
                    <a:pt x="302" y="860"/>
                    <a:pt x="754" y="575"/>
                    <a:pt x="1399" y="449"/>
                  </a:cubicBezTo>
                  <a:cubicBezTo>
                    <a:pt x="1603" y="409"/>
                    <a:pt x="1795" y="397"/>
                    <a:pt x="1968" y="397"/>
                  </a:cubicBezTo>
                  <a:cubicBezTo>
                    <a:pt x="2250" y="397"/>
                    <a:pt x="2480" y="430"/>
                    <a:pt x="2618" y="430"/>
                  </a:cubicBezTo>
                  <a:cubicBezTo>
                    <a:pt x="2694" y="430"/>
                    <a:pt x="2743" y="420"/>
                    <a:pt x="2758" y="390"/>
                  </a:cubicBezTo>
                  <a:cubicBezTo>
                    <a:pt x="2810" y="304"/>
                    <a:pt x="2323" y="0"/>
                    <a:pt x="16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8"/>
            <p:cNvSpPr/>
            <p:nvPr/>
          </p:nvSpPr>
          <p:spPr>
            <a:xfrm>
              <a:off x="2115399" y="4259072"/>
              <a:ext cx="48860" cy="27851"/>
            </a:xfrm>
            <a:custGeom>
              <a:avLst/>
              <a:gdLst/>
              <a:ahLst/>
              <a:cxnLst/>
              <a:rect l="l" t="t" r="r" b="b"/>
              <a:pathLst>
                <a:path w="2342" h="1335" extrusionOk="0">
                  <a:moveTo>
                    <a:pt x="1776" y="0"/>
                  </a:moveTo>
                  <a:cubicBezTo>
                    <a:pt x="1532" y="0"/>
                    <a:pt x="1229" y="54"/>
                    <a:pt x="920" y="213"/>
                  </a:cubicBezTo>
                  <a:cubicBezTo>
                    <a:pt x="180" y="592"/>
                    <a:pt x="1" y="1292"/>
                    <a:pt x="100" y="1332"/>
                  </a:cubicBezTo>
                  <a:cubicBezTo>
                    <a:pt x="105" y="1334"/>
                    <a:pt x="110" y="1335"/>
                    <a:pt x="116" y="1335"/>
                  </a:cubicBezTo>
                  <a:cubicBezTo>
                    <a:pt x="245" y="1335"/>
                    <a:pt x="545" y="899"/>
                    <a:pt x="1120" y="592"/>
                  </a:cubicBezTo>
                  <a:cubicBezTo>
                    <a:pt x="1719" y="293"/>
                    <a:pt x="2318" y="293"/>
                    <a:pt x="2318" y="173"/>
                  </a:cubicBezTo>
                  <a:cubicBezTo>
                    <a:pt x="2342" y="104"/>
                    <a:pt x="2115" y="0"/>
                    <a:pt x="17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8"/>
            <p:cNvSpPr/>
            <p:nvPr/>
          </p:nvSpPr>
          <p:spPr>
            <a:xfrm>
              <a:off x="2164989" y="4301923"/>
              <a:ext cx="38366" cy="34194"/>
            </a:xfrm>
            <a:custGeom>
              <a:avLst/>
              <a:gdLst/>
              <a:ahLst/>
              <a:cxnLst/>
              <a:rect l="l" t="t" r="r" b="b"/>
              <a:pathLst>
                <a:path w="1839" h="1639" extrusionOk="0">
                  <a:moveTo>
                    <a:pt x="1688" y="0"/>
                  </a:moveTo>
                  <a:cubicBezTo>
                    <a:pt x="1462" y="0"/>
                    <a:pt x="1021" y="124"/>
                    <a:pt x="640" y="477"/>
                  </a:cubicBezTo>
                  <a:cubicBezTo>
                    <a:pt x="81" y="976"/>
                    <a:pt x="1" y="1636"/>
                    <a:pt x="101" y="1636"/>
                  </a:cubicBezTo>
                  <a:cubicBezTo>
                    <a:pt x="106" y="1638"/>
                    <a:pt x="111" y="1638"/>
                    <a:pt x="117" y="1638"/>
                  </a:cubicBezTo>
                  <a:cubicBezTo>
                    <a:pt x="243" y="1638"/>
                    <a:pt x="498" y="1198"/>
                    <a:pt x="920" y="797"/>
                  </a:cubicBezTo>
                  <a:cubicBezTo>
                    <a:pt x="1380" y="376"/>
                    <a:pt x="1839" y="177"/>
                    <a:pt x="1839" y="57"/>
                  </a:cubicBezTo>
                  <a:cubicBezTo>
                    <a:pt x="1839" y="22"/>
                    <a:pt x="178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8"/>
            <p:cNvSpPr/>
            <p:nvPr/>
          </p:nvSpPr>
          <p:spPr>
            <a:xfrm>
              <a:off x="2089696" y="4138966"/>
              <a:ext cx="53637" cy="22260"/>
            </a:xfrm>
            <a:custGeom>
              <a:avLst/>
              <a:gdLst/>
              <a:ahLst/>
              <a:cxnLst/>
              <a:rect l="l" t="t" r="r" b="b"/>
              <a:pathLst>
                <a:path w="2571" h="1067" extrusionOk="0">
                  <a:moveTo>
                    <a:pt x="664" y="0"/>
                  </a:moveTo>
                  <a:cubicBezTo>
                    <a:pt x="269" y="0"/>
                    <a:pt x="1" y="118"/>
                    <a:pt x="13" y="195"/>
                  </a:cubicBezTo>
                  <a:cubicBezTo>
                    <a:pt x="34" y="315"/>
                    <a:pt x="633" y="315"/>
                    <a:pt x="1273" y="536"/>
                  </a:cubicBezTo>
                  <a:cubicBezTo>
                    <a:pt x="1868" y="752"/>
                    <a:pt x="2301" y="1067"/>
                    <a:pt x="2438" y="1067"/>
                  </a:cubicBezTo>
                  <a:cubicBezTo>
                    <a:pt x="2453" y="1067"/>
                    <a:pt x="2464" y="1063"/>
                    <a:pt x="2472" y="1055"/>
                  </a:cubicBezTo>
                  <a:cubicBezTo>
                    <a:pt x="2571" y="995"/>
                    <a:pt x="2192" y="416"/>
                    <a:pt x="1412" y="136"/>
                  </a:cubicBezTo>
                  <a:cubicBezTo>
                    <a:pt x="1141" y="37"/>
                    <a:pt x="883" y="0"/>
                    <a:pt x="6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8"/>
            <p:cNvSpPr/>
            <p:nvPr/>
          </p:nvSpPr>
          <p:spPr>
            <a:xfrm>
              <a:off x="2089571" y="4033006"/>
              <a:ext cx="64611" cy="67532"/>
            </a:xfrm>
            <a:custGeom>
              <a:avLst/>
              <a:gdLst/>
              <a:ahLst/>
              <a:cxnLst/>
              <a:rect l="l" t="t" r="r" b="b"/>
              <a:pathLst>
                <a:path w="3097" h="3237" extrusionOk="0">
                  <a:moveTo>
                    <a:pt x="561" y="429"/>
                  </a:moveTo>
                  <a:cubicBezTo>
                    <a:pt x="675" y="429"/>
                    <a:pt x="837" y="507"/>
                    <a:pt x="999" y="639"/>
                  </a:cubicBezTo>
                  <a:cubicBezTo>
                    <a:pt x="1218" y="780"/>
                    <a:pt x="1418" y="940"/>
                    <a:pt x="1598" y="1119"/>
                  </a:cubicBezTo>
                  <a:cubicBezTo>
                    <a:pt x="1897" y="1419"/>
                    <a:pt x="2177" y="1758"/>
                    <a:pt x="2398" y="2138"/>
                  </a:cubicBezTo>
                  <a:cubicBezTo>
                    <a:pt x="2576" y="2449"/>
                    <a:pt x="2693" y="2711"/>
                    <a:pt x="2775" y="2901"/>
                  </a:cubicBezTo>
                  <a:lnTo>
                    <a:pt x="2775" y="2901"/>
                  </a:lnTo>
                  <a:cubicBezTo>
                    <a:pt x="2532" y="2730"/>
                    <a:pt x="2280" y="2569"/>
                    <a:pt x="2017" y="2418"/>
                  </a:cubicBezTo>
                  <a:cubicBezTo>
                    <a:pt x="1678" y="2138"/>
                    <a:pt x="1359" y="1838"/>
                    <a:pt x="1079" y="1499"/>
                  </a:cubicBezTo>
                  <a:cubicBezTo>
                    <a:pt x="898" y="1318"/>
                    <a:pt x="759" y="1119"/>
                    <a:pt x="599" y="900"/>
                  </a:cubicBezTo>
                  <a:cubicBezTo>
                    <a:pt x="539" y="820"/>
                    <a:pt x="480" y="700"/>
                    <a:pt x="419" y="599"/>
                  </a:cubicBezTo>
                  <a:cubicBezTo>
                    <a:pt x="400" y="500"/>
                    <a:pt x="339" y="540"/>
                    <a:pt x="459" y="460"/>
                  </a:cubicBezTo>
                  <a:cubicBezTo>
                    <a:pt x="485" y="439"/>
                    <a:pt x="520" y="429"/>
                    <a:pt x="561" y="429"/>
                  </a:cubicBezTo>
                  <a:close/>
                  <a:moveTo>
                    <a:pt x="626" y="1"/>
                  </a:moveTo>
                  <a:cubicBezTo>
                    <a:pt x="504" y="1"/>
                    <a:pt x="385" y="30"/>
                    <a:pt x="280" y="100"/>
                  </a:cubicBezTo>
                  <a:cubicBezTo>
                    <a:pt x="80" y="239"/>
                    <a:pt x="0" y="479"/>
                    <a:pt x="59" y="700"/>
                  </a:cubicBezTo>
                  <a:cubicBezTo>
                    <a:pt x="120" y="839"/>
                    <a:pt x="200" y="999"/>
                    <a:pt x="299" y="1119"/>
                  </a:cubicBezTo>
                  <a:cubicBezTo>
                    <a:pt x="459" y="1339"/>
                    <a:pt x="639" y="1558"/>
                    <a:pt x="818" y="1758"/>
                  </a:cubicBezTo>
                  <a:cubicBezTo>
                    <a:pt x="1138" y="2098"/>
                    <a:pt x="1498" y="2397"/>
                    <a:pt x="1897" y="2637"/>
                  </a:cubicBezTo>
                  <a:cubicBezTo>
                    <a:pt x="2176" y="2866"/>
                    <a:pt x="2507" y="3015"/>
                    <a:pt x="2859" y="3094"/>
                  </a:cubicBezTo>
                  <a:lnTo>
                    <a:pt x="2859" y="3094"/>
                  </a:lnTo>
                  <a:cubicBezTo>
                    <a:pt x="2901" y="3186"/>
                    <a:pt x="2930" y="3236"/>
                    <a:pt x="2957" y="3236"/>
                  </a:cubicBezTo>
                  <a:cubicBezTo>
                    <a:pt x="2959" y="3196"/>
                    <a:pt x="2960" y="3155"/>
                    <a:pt x="2959" y="3115"/>
                  </a:cubicBezTo>
                  <a:lnTo>
                    <a:pt x="2959" y="3115"/>
                  </a:lnTo>
                  <a:cubicBezTo>
                    <a:pt x="3005" y="3124"/>
                    <a:pt x="3050" y="3131"/>
                    <a:pt x="3096" y="3137"/>
                  </a:cubicBezTo>
                  <a:cubicBezTo>
                    <a:pt x="3050" y="3102"/>
                    <a:pt x="3004" y="3067"/>
                    <a:pt x="2957" y="3033"/>
                  </a:cubicBezTo>
                  <a:lnTo>
                    <a:pt x="2957" y="3033"/>
                  </a:lnTo>
                  <a:cubicBezTo>
                    <a:pt x="2942" y="2667"/>
                    <a:pt x="2843" y="2319"/>
                    <a:pt x="2657" y="1998"/>
                  </a:cubicBezTo>
                  <a:cubicBezTo>
                    <a:pt x="2457" y="1579"/>
                    <a:pt x="2198" y="1199"/>
                    <a:pt x="1878" y="839"/>
                  </a:cubicBezTo>
                  <a:cubicBezTo>
                    <a:pt x="1698" y="639"/>
                    <a:pt x="1498" y="460"/>
                    <a:pt x="1279" y="279"/>
                  </a:cubicBezTo>
                  <a:cubicBezTo>
                    <a:pt x="1159" y="180"/>
                    <a:pt x="1018" y="100"/>
                    <a:pt x="879" y="40"/>
                  </a:cubicBezTo>
                  <a:cubicBezTo>
                    <a:pt x="797" y="15"/>
                    <a:pt x="711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8"/>
            <p:cNvSpPr/>
            <p:nvPr/>
          </p:nvSpPr>
          <p:spPr>
            <a:xfrm>
              <a:off x="2147924" y="4030356"/>
              <a:ext cx="60439" cy="70181"/>
            </a:xfrm>
            <a:custGeom>
              <a:avLst/>
              <a:gdLst/>
              <a:ahLst/>
              <a:cxnLst/>
              <a:rect l="l" t="t" r="r" b="b"/>
              <a:pathLst>
                <a:path w="2897" h="3364" extrusionOk="0">
                  <a:moveTo>
                    <a:pt x="2292" y="1"/>
                  </a:moveTo>
                  <a:cubicBezTo>
                    <a:pt x="2012" y="1"/>
                    <a:pt x="1740" y="106"/>
                    <a:pt x="1538" y="307"/>
                  </a:cubicBezTo>
                  <a:cubicBezTo>
                    <a:pt x="1319" y="486"/>
                    <a:pt x="1119" y="686"/>
                    <a:pt x="939" y="907"/>
                  </a:cubicBezTo>
                  <a:cubicBezTo>
                    <a:pt x="640" y="1266"/>
                    <a:pt x="419" y="1666"/>
                    <a:pt x="259" y="2106"/>
                  </a:cubicBezTo>
                  <a:cubicBezTo>
                    <a:pt x="59" y="2505"/>
                    <a:pt x="0" y="2945"/>
                    <a:pt x="80" y="3363"/>
                  </a:cubicBezTo>
                  <a:cubicBezTo>
                    <a:pt x="139" y="3363"/>
                    <a:pt x="200" y="2905"/>
                    <a:pt x="539" y="2225"/>
                  </a:cubicBezTo>
                  <a:cubicBezTo>
                    <a:pt x="720" y="1826"/>
                    <a:pt x="959" y="1466"/>
                    <a:pt x="1258" y="1146"/>
                  </a:cubicBezTo>
                  <a:cubicBezTo>
                    <a:pt x="1418" y="966"/>
                    <a:pt x="1599" y="787"/>
                    <a:pt x="1798" y="646"/>
                  </a:cubicBezTo>
                  <a:cubicBezTo>
                    <a:pt x="1959" y="503"/>
                    <a:pt x="2200" y="424"/>
                    <a:pt x="2335" y="424"/>
                  </a:cubicBezTo>
                  <a:cubicBezTo>
                    <a:pt x="2350" y="424"/>
                    <a:pt x="2365" y="425"/>
                    <a:pt x="2377" y="427"/>
                  </a:cubicBezTo>
                  <a:cubicBezTo>
                    <a:pt x="2478" y="446"/>
                    <a:pt x="2478" y="686"/>
                    <a:pt x="2417" y="947"/>
                  </a:cubicBezTo>
                  <a:cubicBezTo>
                    <a:pt x="2358" y="1186"/>
                    <a:pt x="2278" y="1405"/>
                    <a:pt x="2158" y="1626"/>
                  </a:cubicBezTo>
                  <a:cubicBezTo>
                    <a:pt x="1958" y="2005"/>
                    <a:pt x="1679" y="2325"/>
                    <a:pt x="1338" y="2564"/>
                  </a:cubicBezTo>
                  <a:cubicBezTo>
                    <a:pt x="739" y="3004"/>
                    <a:pt x="259" y="3044"/>
                    <a:pt x="259" y="3124"/>
                  </a:cubicBezTo>
                  <a:cubicBezTo>
                    <a:pt x="350" y="3140"/>
                    <a:pt x="441" y="3148"/>
                    <a:pt x="531" y="3148"/>
                  </a:cubicBezTo>
                  <a:cubicBezTo>
                    <a:pt x="877" y="3148"/>
                    <a:pt x="1213" y="3030"/>
                    <a:pt x="1498" y="2825"/>
                  </a:cubicBezTo>
                  <a:cubicBezTo>
                    <a:pt x="1918" y="2585"/>
                    <a:pt x="2257" y="2245"/>
                    <a:pt x="2497" y="1826"/>
                  </a:cubicBezTo>
                  <a:cubicBezTo>
                    <a:pt x="2657" y="1586"/>
                    <a:pt x="2757" y="1306"/>
                    <a:pt x="2837" y="1046"/>
                  </a:cubicBezTo>
                  <a:cubicBezTo>
                    <a:pt x="2877" y="886"/>
                    <a:pt x="2897" y="726"/>
                    <a:pt x="2897" y="566"/>
                  </a:cubicBezTo>
                  <a:cubicBezTo>
                    <a:pt x="2877" y="327"/>
                    <a:pt x="2757" y="127"/>
                    <a:pt x="2537" y="28"/>
                  </a:cubicBezTo>
                  <a:cubicBezTo>
                    <a:pt x="2456" y="10"/>
                    <a:pt x="2374" y="1"/>
                    <a:pt x="22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8"/>
            <p:cNvSpPr/>
            <p:nvPr/>
          </p:nvSpPr>
          <p:spPr>
            <a:xfrm>
              <a:off x="2381751" y="4029251"/>
              <a:ext cx="510213" cy="579414"/>
            </a:xfrm>
            <a:custGeom>
              <a:avLst/>
              <a:gdLst/>
              <a:ahLst/>
              <a:cxnLst/>
              <a:rect l="l" t="t" r="r" b="b"/>
              <a:pathLst>
                <a:path w="24456" h="27773" extrusionOk="0">
                  <a:moveTo>
                    <a:pt x="6833" y="1"/>
                  </a:moveTo>
                  <a:lnTo>
                    <a:pt x="0" y="19142"/>
                  </a:lnTo>
                  <a:lnTo>
                    <a:pt x="23776" y="27773"/>
                  </a:lnTo>
                  <a:cubicBezTo>
                    <a:pt x="24456" y="25455"/>
                    <a:pt x="13807" y="16424"/>
                    <a:pt x="13807" y="16424"/>
                  </a:cubicBezTo>
                  <a:lnTo>
                    <a:pt x="18682" y="4336"/>
                  </a:lnTo>
                  <a:lnTo>
                    <a:pt x="68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8"/>
            <p:cNvSpPr/>
            <p:nvPr/>
          </p:nvSpPr>
          <p:spPr>
            <a:xfrm>
              <a:off x="2500959" y="4294768"/>
              <a:ext cx="42142" cy="40452"/>
            </a:xfrm>
            <a:custGeom>
              <a:avLst/>
              <a:gdLst/>
              <a:ahLst/>
              <a:cxnLst/>
              <a:rect l="l" t="t" r="r" b="b"/>
              <a:pathLst>
                <a:path w="2020" h="1939" extrusionOk="0">
                  <a:moveTo>
                    <a:pt x="1020" y="0"/>
                  </a:moveTo>
                  <a:cubicBezTo>
                    <a:pt x="541" y="21"/>
                    <a:pt x="120" y="381"/>
                    <a:pt x="40" y="860"/>
                  </a:cubicBezTo>
                  <a:cubicBezTo>
                    <a:pt x="0" y="1399"/>
                    <a:pt x="360" y="1859"/>
                    <a:pt x="880" y="1939"/>
                  </a:cubicBezTo>
                  <a:lnTo>
                    <a:pt x="940" y="1939"/>
                  </a:lnTo>
                  <a:cubicBezTo>
                    <a:pt x="1479" y="1939"/>
                    <a:pt x="1939" y="1559"/>
                    <a:pt x="2019" y="1020"/>
                  </a:cubicBezTo>
                  <a:cubicBezTo>
                    <a:pt x="2019" y="540"/>
                    <a:pt x="1580" y="0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8"/>
            <p:cNvSpPr/>
            <p:nvPr/>
          </p:nvSpPr>
          <p:spPr>
            <a:xfrm>
              <a:off x="2381751" y="4388127"/>
              <a:ext cx="503975" cy="220120"/>
            </a:xfrm>
            <a:custGeom>
              <a:avLst/>
              <a:gdLst/>
              <a:ahLst/>
              <a:cxnLst/>
              <a:rect l="l" t="t" r="r" b="b"/>
              <a:pathLst>
                <a:path w="24157" h="10551" extrusionOk="0">
                  <a:moveTo>
                    <a:pt x="680" y="1"/>
                  </a:moveTo>
                  <a:lnTo>
                    <a:pt x="0" y="1940"/>
                  </a:lnTo>
                  <a:lnTo>
                    <a:pt x="23776" y="10550"/>
                  </a:lnTo>
                  <a:cubicBezTo>
                    <a:pt x="24157" y="9852"/>
                    <a:pt x="23257" y="9012"/>
                    <a:pt x="23257" y="9012"/>
                  </a:cubicBezTo>
                  <a:lnTo>
                    <a:pt x="6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8"/>
            <p:cNvSpPr/>
            <p:nvPr/>
          </p:nvSpPr>
          <p:spPr>
            <a:xfrm>
              <a:off x="2622274" y="4365053"/>
              <a:ext cx="57706" cy="19611"/>
            </a:xfrm>
            <a:custGeom>
              <a:avLst/>
              <a:gdLst/>
              <a:ahLst/>
              <a:cxnLst/>
              <a:rect l="l" t="t" r="r" b="b"/>
              <a:pathLst>
                <a:path w="2766" h="940" extrusionOk="0">
                  <a:moveTo>
                    <a:pt x="1735" y="1"/>
                  </a:moveTo>
                  <a:cubicBezTo>
                    <a:pt x="1593" y="1"/>
                    <a:pt x="1440" y="15"/>
                    <a:pt x="1279" y="49"/>
                  </a:cubicBezTo>
                  <a:cubicBezTo>
                    <a:pt x="400" y="248"/>
                    <a:pt x="0" y="848"/>
                    <a:pt x="80" y="928"/>
                  </a:cubicBezTo>
                  <a:cubicBezTo>
                    <a:pt x="88" y="935"/>
                    <a:pt x="100" y="939"/>
                    <a:pt x="115" y="939"/>
                  </a:cubicBezTo>
                  <a:cubicBezTo>
                    <a:pt x="256" y="939"/>
                    <a:pt x="710" y="630"/>
                    <a:pt x="1359" y="467"/>
                  </a:cubicBezTo>
                  <a:cubicBezTo>
                    <a:pt x="1638" y="403"/>
                    <a:pt x="1902" y="391"/>
                    <a:pt x="2122" y="391"/>
                  </a:cubicBezTo>
                  <a:cubicBezTo>
                    <a:pt x="2268" y="391"/>
                    <a:pt x="2395" y="396"/>
                    <a:pt x="2494" y="396"/>
                  </a:cubicBezTo>
                  <a:cubicBezTo>
                    <a:pt x="2617" y="396"/>
                    <a:pt x="2697" y="387"/>
                    <a:pt x="2718" y="347"/>
                  </a:cubicBezTo>
                  <a:cubicBezTo>
                    <a:pt x="2766" y="267"/>
                    <a:pt x="2352" y="1"/>
                    <a:pt x="1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8"/>
            <p:cNvSpPr/>
            <p:nvPr/>
          </p:nvSpPr>
          <p:spPr>
            <a:xfrm>
              <a:off x="2675620" y="4409741"/>
              <a:ext cx="47754" cy="29374"/>
            </a:xfrm>
            <a:custGeom>
              <a:avLst/>
              <a:gdLst/>
              <a:ahLst/>
              <a:cxnLst/>
              <a:rect l="l" t="t" r="r" b="b"/>
              <a:pathLst>
                <a:path w="2289" h="1408" extrusionOk="0">
                  <a:moveTo>
                    <a:pt x="1813" y="1"/>
                  </a:moveTo>
                  <a:cubicBezTo>
                    <a:pt x="1555" y="1"/>
                    <a:pt x="1220" y="65"/>
                    <a:pt x="880" y="264"/>
                  </a:cubicBezTo>
                  <a:cubicBezTo>
                    <a:pt x="161" y="683"/>
                    <a:pt x="1" y="1362"/>
                    <a:pt x="121" y="1402"/>
                  </a:cubicBezTo>
                  <a:cubicBezTo>
                    <a:pt x="128" y="1406"/>
                    <a:pt x="135" y="1407"/>
                    <a:pt x="144" y="1407"/>
                  </a:cubicBezTo>
                  <a:cubicBezTo>
                    <a:pt x="279" y="1407"/>
                    <a:pt x="593" y="962"/>
                    <a:pt x="1120" y="624"/>
                  </a:cubicBezTo>
                  <a:cubicBezTo>
                    <a:pt x="1658" y="283"/>
                    <a:pt x="2279" y="264"/>
                    <a:pt x="2279" y="144"/>
                  </a:cubicBezTo>
                  <a:cubicBezTo>
                    <a:pt x="2289" y="81"/>
                    <a:pt x="2099" y="1"/>
                    <a:pt x="18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8"/>
            <p:cNvSpPr/>
            <p:nvPr/>
          </p:nvSpPr>
          <p:spPr>
            <a:xfrm>
              <a:off x="2727713" y="4449567"/>
              <a:ext cx="37532" cy="36176"/>
            </a:xfrm>
            <a:custGeom>
              <a:avLst/>
              <a:gdLst/>
              <a:ahLst/>
              <a:cxnLst/>
              <a:rect l="l" t="t" r="r" b="b"/>
              <a:pathLst>
                <a:path w="1799" h="1734" extrusionOk="0">
                  <a:moveTo>
                    <a:pt x="1621" y="1"/>
                  </a:moveTo>
                  <a:cubicBezTo>
                    <a:pt x="1400" y="1"/>
                    <a:pt x="954" y="140"/>
                    <a:pt x="560" y="532"/>
                  </a:cubicBezTo>
                  <a:cubicBezTo>
                    <a:pt x="40" y="1072"/>
                    <a:pt x="1" y="1731"/>
                    <a:pt x="101" y="1731"/>
                  </a:cubicBezTo>
                  <a:cubicBezTo>
                    <a:pt x="106" y="1732"/>
                    <a:pt x="111" y="1733"/>
                    <a:pt x="115" y="1733"/>
                  </a:cubicBezTo>
                  <a:cubicBezTo>
                    <a:pt x="241" y="1733"/>
                    <a:pt x="496" y="1256"/>
                    <a:pt x="900" y="833"/>
                  </a:cubicBezTo>
                  <a:cubicBezTo>
                    <a:pt x="1319" y="393"/>
                    <a:pt x="1799" y="193"/>
                    <a:pt x="1759" y="53"/>
                  </a:cubicBezTo>
                  <a:cubicBezTo>
                    <a:pt x="1754" y="20"/>
                    <a:pt x="1703" y="1"/>
                    <a:pt x="1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8"/>
            <p:cNvSpPr/>
            <p:nvPr/>
          </p:nvSpPr>
          <p:spPr>
            <a:xfrm>
              <a:off x="2642824" y="4291972"/>
              <a:ext cx="54493" cy="20570"/>
            </a:xfrm>
            <a:custGeom>
              <a:avLst/>
              <a:gdLst/>
              <a:ahLst/>
              <a:cxnLst/>
              <a:rect l="l" t="t" r="r" b="b"/>
              <a:pathLst>
                <a:path w="2612" h="986" extrusionOk="0">
                  <a:moveTo>
                    <a:pt x="738" y="1"/>
                  </a:moveTo>
                  <a:cubicBezTo>
                    <a:pt x="292" y="1"/>
                    <a:pt x="0" y="131"/>
                    <a:pt x="14" y="214"/>
                  </a:cubicBezTo>
                  <a:cubicBezTo>
                    <a:pt x="34" y="334"/>
                    <a:pt x="633" y="334"/>
                    <a:pt x="1293" y="515"/>
                  </a:cubicBezTo>
                  <a:cubicBezTo>
                    <a:pt x="1903" y="694"/>
                    <a:pt x="2352" y="985"/>
                    <a:pt x="2495" y="985"/>
                  </a:cubicBezTo>
                  <a:cubicBezTo>
                    <a:pt x="2511" y="985"/>
                    <a:pt x="2524" y="981"/>
                    <a:pt x="2532" y="973"/>
                  </a:cubicBezTo>
                  <a:cubicBezTo>
                    <a:pt x="2612" y="914"/>
                    <a:pt x="2212" y="334"/>
                    <a:pt x="1413" y="94"/>
                  </a:cubicBezTo>
                  <a:cubicBezTo>
                    <a:pt x="1167" y="27"/>
                    <a:pt x="937" y="1"/>
                    <a:pt x="7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8"/>
            <p:cNvSpPr/>
            <p:nvPr/>
          </p:nvSpPr>
          <p:spPr>
            <a:xfrm>
              <a:off x="2638109" y="4185949"/>
              <a:ext cx="67240" cy="64653"/>
            </a:xfrm>
            <a:custGeom>
              <a:avLst/>
              <a:gdLst/>
              <a:ahLst/>
              <a:cxnLst/>
              <a:rect l="l" t="t" r="r" b="b"/>
              <a:pathLst>
                <a:path w="3223" h="3099" extrusionOk="0">
                  <a:moveTo>
                    <a:pt x="636" y="410"/>
                  </a:moveTo>
                  <a:cubicBezTo>
                    <a:pt x="757" y="410"/>
                    <a:pt x="918" y="485"/>
                    <a:pt x="1080" y="602"/>
                  </a:cubicBezTo>
                  <a:cubicBezTo>
                    <a:pt x="1299" y="741"/>
                    <a:pt x="1498" y="881"/>
                    <a:pt x="1679" y="1060"/>
                  </a:cubicBezTo>
                  <a:cubicBezTo>
                    <a:pt x="1999" y="1340"/>
                    <a:pt x="2278" y="1680"/>
                    <a:pt x="2518" y="2040"/>
                  </a:cubicBezTo>
                  <a:cubicBezTo>
                    <a:pt x="2735" y="2376"/>
                    <a:pt x="2876" y="2660"/>
                    <a:pt x="2968" y="2848"/>
                  </a:cubicBezTo>
                  <a:lnTo>
                    <a:pt x="2968" y="2848"/>
                  </a:lnTo>
                  <a:cubicBezTo>
                    <a:pt x="2785" y="2735"/>
                    <a:pt x="2514" y="2570"/>
                    <a:pt x="2198" y="2339"/>
                  </a:cubicBezTo>
                  <a:cubicBezTo>
                    <a:pt x="1858" y="2099"/>
                    <a:pt x="1519" y="1800"/>
                    <a:pt x="1219" y="1481"/>
                  </a:cubicBezTo>
                  <a:cubicBezTo>
                    <a:pt x="1040" y="1300"/>
                    <a:pt x="859" y="1100"/>
                    <a:pt x="720" y="881"/>
                  </a:cubicBezTo>
                  <a:cubicBezTo>
                    <a:pt x="640" y="801"/>
                    <a:pt x="579" y="701"/>
                    <a:pt x="520" y="581"/>
                  </a:cubicBezTo>
                  <a:cubicBezTo>
                    <a:pt x="480" y="501"/>
                    <a:pt x="419" y="522"/>
                    <a:pt x="520" y="442"/>
                  </a:cubicBezTo>
                  <a:cubicBezTo>
                    <a:pt x="552" y="420"/>
                    <a:pt x="591" y="410"/>
                    <a:pt x="636" y="410"/>
                  </a:cubicBezTo>
                  <a:close/>
                  <a:moveTo>
                    <a:pt x="642" y="1"/>
                  </a:moveTo>
                  <a:cubicBezTo>
                    <a:pt x="509" y="1"/>
                    <a:pt x="376" y="45"/>
                    <a:pt x="260" y="122"/>
                  </a:cubicBezTo>
                  <a:cubicBezTo>
                    <a:pt x="60" y="261"/>
                    <a:pt x="1" y="522"/>
                    <a:pt x="100" y="761"/>
                  </a:cubicBezTo>
                  <a:cubicBezTo>
                    <a:pt x="160" y="900"/>
                    <a:pt x="240" y="1041"/>
                    <a:pt x="360" y="1161"/>
                  </a:cubicBezTo>
                  <a:cubicBezTo>
                    <a:pt x="520" y="1380"/>
                    <a:pt x="699" y="1580"/>
                    <a:pt x="899" y="1760"/>
                  </a:cubicBezTo>
                  <a:cubicBezTo>
                    <a:pt x="1239" y="2080"/>
                    <a:pt x="1618" y="2360"/>
                    <a:pt x="2018" y="2600"/>
                  </a:cubicBezTo>
                  <a:cubicBezTo>
                    <a:pt x="2316" y="2810"/>
                    <a:pt x="2674" y="2958"/>
                    <a:pt x="3054" y="3019"/>
                  </a:cubicBezTo>
                  <a:lnTo>
                    <a:pt x="3054" y="3019"/>
                  </a:lnTo>
                  <a:cubicBezTo>
                    <a:pt x="3082" y="3070"/>
                    <a:pt x="3102" y="3098"/>
                    <a:pt x="3118" y="3098"/>
                  </a:cubicBezTo>
                  <a:cubicBezTo>
                    <a:pt x="3119" y="3075"/>
                    <a:pt x="3119" y="3052"/>
                    <a:pt x="3119" y="3028"/>
                  </a:cubicBezTo>
                  <a:lnTo>
                    <a:pt x="3119" y="3028"/>
                  </a:lnTo>
                  <a:cubicBezTo>
                    <a:pt x="3152" y="3033"/>
                    <a:pt x="3184" y="3036"/>
                    <a:pt x="3217" y="3039"/>
                  </a:cubicBezTo>
                  <a:cubicBezTo>
                    <a:pt x="3223" y="3021"/>
                    <a:pt x="3187" y="2990"/>
                    <a:pt x="3118" y="2943"/>
                  </a:cubicBezTo>
                  <a:lnTo>
                    <a:pt x="3118" y="2943"/>
                  </a:lnTo>
                  <a:cubicBezTo>
                    <a:pt x="3101" y="2577"/>
                    <a:pt x="2970" y="2215"/>
                    <a:pt x="2777" y="1899"/>
                  </a:cubicBezTo>
                  <a:cubicBezTo>
                    <a:pt x="2558" y="1481"/>
                    <a:pt x="2278" y="1100"/>
                    <a:pt x="1938" y="781"/>
                  </a:cubicBezTo>
                  <a:cubicBezTo>
                    <a:pt x="1738" y="581"/>
                    <a:pt x="1519" y="421"/>
                    <a:pt x="1299" y="261"/>
                  </a:cubicBezTo>
                  <a:cubicBezTo>
                    <a:pt x="1159" y="162"/>
                    <a:pt x="1019" y="82"/>
                    <a:pt x="859" y="42"/>
                  </a:cubicBezTo>
                  <a:cubicBezTo>
                    <a:pt x="788" y="14"/>
                    <a:pt x="715" y="1"/>
                    <a:pt x="6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8"/>
            <p:cNvSpPr/>
            <p:nvPr/>
          </p:nvSpPr>
          <p:spPr>
            <a:xfrm>
              <a:off x="2698130" y="4179398"/>
              <a:ext cx="58373" cy="72038"/>
            </a:xfrm>
            <a:custGeom>
              <a:avLst/>
              <a:gdLst/>
              <a:ahLst/>
              <a:cxnLst/>
              <a:rect l="l" t="t" r="r" b="b"/>
              <a:pathLst>
                <a:path w="2798" h="3453" extrusionOk="0">
                  <a:moveTo>
                    <a:pt x="2237" y="1"/>
                  </a:moveTo>
                  <a:cubicBezTo>
                    <a:pt x="1935" y="1"/>
                    <a:pt x="1639" y="123"/>
                    <a:pt x="1439" y="356"/>
                  </a:cubicBezTo>
                  <a:cubicBezTo>
                    <a:pt x="1219" y="535"/>
                    <a:pt x="1019" y="735"/>
                    <a:pt x="840" y="956"/>
                  </a:cubicBezTo>
                  <a:cubicBezTo>
                    <a:pt x="560" y="1334"/>
                    <a:pt x="340" y="1755"/>
                    <a:pt x="201" y="2194"/>
                  </a:cubicBezTo>
                  <a:cubicBezTo>
                    <a:pt x="41" y="2594"/>
                    <a:pt x="1" y="3033"/>
                    <a:pt x="100" y="3452"/>
                  </a:cubicBezTo>
                  <a:cubicBezTo>
                    <a:pt x="201" y="3452"/>
                    <a:pt x="220" y="2993"/>
                    <a:pt x="539" y="2314"/>
                  </a:cubicBezTo>
                  <a:cubicBezTo>
                    <a:pt x="720" y="1934"/>
                    <a:pt x="939" y="1555"/>
                    <a:pt x="1200" y="1214"/>
                  </a:cubicBezTo>
                  <a:cubicBezTo>
                    <a:pt x="1359" y="1015"/>
                    <a:pt x="1538" y="836"/>
                    <a:pt x="1738" y="676"/>
                  </a:cubicBezTo>
                  <a:cubicBezTo>
                    <a:pt x="1879" y="516"/>
                    <a:pt x="2079" y="436"/>
                    <a:pt x="2298" y="436"/>
                  </a:cubicBezTo>
                  <a:cubicBezTo>
                    <a:pt x="2398" y="455"/>
                    <a:pt x="2418" y="695"/>
                    <a:pt x="2358" y="956"/>
                  </a:cubicBezTo>
                  <a:cubicBezTo>
                    <a:pt x="2318" y="1195"/>
                    <a:pt x="2239" y="1435"/>
                    <a:pt x="2138" y="1654"/>
                  </a:cubicBezTo>
                  <a:cubicBezTo>
                    <a:pt x="1938" y="2034"/>
                    <a:pt x="1679" y="2373"/>
                    <a:pt x="1359" y="2634"/>
                  </a:cubicBezTo>
                  <a:cubicBezTo>
                    <a:pt x="1019" y="2853"/>
                    <a:pt x="680" y="3053"/>
                    <a:pt x="320" y="3233"/>
                  </a:cubicBezTo>
                  <a:cubicBezTo>
                    <a:pt x="320" y="3245"/>
                    <a:pt x="362" y="3256"/>
                    <a:pt x="438" y="3256"/>
                  </a:cubicBezTo>
                  <a:cubicBezTo>
                    <a:pt x="625" y="3256"/>
                    <a:pt x="1021" y="3186"/>
                    <a:pt x="1519" y="2874"/>
                  </a:cubicBezTo>
                  <a:cubicBezTo>
                    <a:pt x="1919" y="2594"/>
                    <a:pt x="2239" y="2234"/>
                    <a:pt x="2457" y="1814"/>
                  </a:cubicBezTo>
                  <a:cubicBezTo>
                    <a:pt x="2598" y="1574"/>
                    <a:pt x="2697" y="1294"/>
                    <a:pt x="2758" y="1015"/>
                  </a:cubicBezTo>
                  <a:cubicBezTo>
                    <a:pt x="2798" y="855"/>
                    <a:pt x="2798" y="695"/>
                    <a:pt x="2798" y="535"/>
                  </a:cubicBezTo>
                  <a:cubicBezTo>
                    <a:pt x="2777" y="316"/>
                    <a:pt x="2638" y="116"/>
                    <a:pt x="2418" y="16"/>
                  </a:cubicBezTo>
                  <a:cubicBezTo>
                    <a:pt x="2358" y="6"/>
                    <a:pt x="2297" y="1"/>
                    <a:pt x="22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8"/>
            <p:cNvSpPr/>
            <p:nvPr/>
          </p:nvSpPr>
          <p:spPr>
            <a:xfrm>
              <a:off x="1899889" y="3050090"/>
              <a:ext cx="774082" cy="1079217"/>
            </a:xfrm>
            <a:custGeom>
              <a:avLst/>
              <a:gdLst/>
              <a:ahLst/>
              <a:cxnLst/>
              <a:rect l="l" t="t" r="r" b="b"/>
              <a:pathLst>
                <a:path w="37104" h="51730" extrusionOk="0">
                  <a:moveTo>
                    <a:pt x="18043" y="1"/>
                  </a:moveTo>
                  <a:cubicBezTo>
                    <a:pt x="18043" y="1"/>
                    <a:pt x="800" y="44436"/>
                    <a:pt x="400" y="44977"/>
                  </a:cubicBezTo>
                  <a:cubicBezTo>
                    <a:pt x="0" y="45515"/>
                    <a:pt x="14786" y="51730"/>
                    <a:pt x="14786" y="51730"/>
                  </a:cubicBezTo>
                  <a:cubicBezTo>
                    <a:pt x="14786" y="51730"/>
                    <a:pt x="36644" y="1860"/>
                    <a:pt x="37104" y="1320"/>
                  </a:cubicBezTo>
                  <a:lnTo>
                    <a:pt x="180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8"/>
            <p:cNvSpPr/>
            <p:nvPr/>
          </p:nvSpPr>
          <p:spPr>
            <a:xfrm>
              <a:off x="1536402" y="2233114"/>
              <a:ext cx="1768222" cy="2048322"/>
            </a:xfrm>
            <a:custGeom>
              <a:avLst/>
              <a:gdLst/>
              <a:ahLst/>
              <a:cxnLst/>
              <a:rect l="l" t="t" r="r" b="b"/>
              <a:pathLst>
                <a:path w="84756" h="98182" extrusionOk="0">
                  <a:moveTo>
                    <a:pt x="36165" y="0"/>
                  </a:moveTo>
                  <a:lnTo>
                    <a:pt x="6175" y="1699"/>
                  </a:lnTo>
                  <a:cubicBezTo>
                    <a:pt x="2539" y="8512"/>
                    <a:pt x="501" y="16064"/>
                    <a:pt x="241" y="23776"/>
                  </a:cubicBezTo>
                  <a:cubicBezTo>
                    <a:pt x="1" y="36145"/>
                    <a:pt x="10510" y="40700"/>
                    <a:pt x="10510" y="40700"/>
                  </a:cubicBezTo>
                  <a:lnTo>
                    <a:pt x="57284" y="41380"/>
                  </a:lnTo>
                  <a:lnTo>
                    <a:pt x="56325" y="46953"/>
                  </a:lnTo>
                  <a:lnTo>
                    <a:pt x="42518" y="90970"/>
                  </a:lnTo>
                  <a:lnTo>
                    <a:pt x="59442" y="98182"/>
                  </a:lnTo>
                  <a:cubicBezTo>
                    <a:pt x="59442" y="98182"/>
                    <a:pt x="82598" y="44057"/>
                    <a:pt x="83378" y="39741"/>
                  </a:cubicBezTo>
                  <a:cubicBezTo>
                    <a:pt x="84756" y="31808"/>
                    <a:pt x="80980" y="27413"/>
                    <a:pt x="74366" y="24456"/>
                  </a:cubicBezTo>
                  <a:cubicBezTo>
                    <a:pt x="70871" y="22918"/>
                    <a:pt x="53187" y="17103"/>
                    <a:pt x="44236" y="14207"/>
                  </a:cubicBezTo>
                  <a:cubicBezTo>
                    <a:pt x="42059" y="13487"/>
                    <a:pt x="40480" y="11589"/>
                    <a:pt x="38842" y="7872"/>
                  </a:cubicBezTo>
                  <a:lnTo>
                    <a:pt x="361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8"/>
            <p:cNvSpPr/>
            <p:nvPr/>
          </p:nvSpPr>
          <p:spPr>
            <a:xfrm>
              <a:off x="1427208" y="1110170"/>
              <a:ext cx="1018758" cy="1963871"/>
            </a:xfrm>
            <a:custGeom>
              <a:avLst/>
              <a:gdLst/>
              <a:ahLst/>
              <a:cxnLst/>
              <a:rect l="l" t="t" r="r" b="b"/>
              <a:pathLst>
                <a:path w="48832" h="94134" extrusionOk="0">
                  <a:moveTo>
                    <a:pt x="12108" y="0"/>
                  </a:moveTo>
                  <a:cubicBezTo>
                    <a:pt x="12108" y="0"/>
                    <a:pt x="4377" y="10331"/>
                    <a:pt x="4576" y="20460"/>
                  </a:cubicBezTo>
                  <a:cubicBezTo>
                    <a:pt x="4776" y="29819"/>
                    <a:pt x="8762" y="53826"/>
                    <a:pt x="8772" y="53826"/>
                  </a:cubicBezTo>
                  <a:cubicBezTo>
                    <a:pt x="8772" y="53826"/>
                    <a:pt x="8772" y="53826"/>
                    <a:pt x="8772" y="53826"/>
                  </a:cubicBezTo>
                  <a:lnTo>
                    <a:pt x="10970" y="58102"/>
                  </a:lnTo>
                  <a:lnTo>
                    <a:pt x="3756" y="75106"/>
                  </a:lnTo>
                  <a:cubicBezTo>
                    <a:pt x="3756" y="75106"/>
                    <a:pt x="0" y="88492"/>
                    <a:pt x="8972" y="93866"/>
                  </a:cubicBezTo>
                  <a:cubicBezTo>
                    <a:pt x="9275" y="94047"/>
                    <a:pt x="9661" y="94133"/>
                    <a:pt x="10119" y="94133"/>
                  </a:cubicBezTo>
                  <a:cubicBezTo>
                    <a:pt x="18199" y="94133"/>
                    <a:pt x="48831" y="67473"/>
                    <a:pt x="48831" y="67473"/>
                  </a:cubicBezTo>
                  <a:lnTo>
                    <a:pt x="40440" y="52028"/>
                  </a:lnTo>
                  <a:cubicBezTo>
                    <a:pt x="40440" y="52028"/>
                    <a:pt x="44376" y="38841"/>
                    <a:pt x="45615" y="33228"/>
                  </a:cubicBezTo>
                  <a:cubicBezTo>
                    <a:pt x="46753" y="28052"/>
                    <a:pt x="45395" y="24916"/>
                    <a:pt x="42378" y="20081"/>
                  </a:cubicBezTo>
                  <a:cubicBezTo>
                    <a:pt x="40879" y="17683"/>
                    <a:pt x="29072" y="3298"/>
                    <a:pt x="29072" y="3298"/>
                  </a:cubicBezTo>
                  <a:lnTo>
                    <a:pt x="12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8"/>
            <p:cNvSpPr/>
            <p:nvPr/>
          </p:nvSpPr>
          <p:spPr>
            <a:xfrm>
              <a:off x="1840703" y="2439027"/>
              <a:ext cx="539004" cy="111322"/>
            </a:xfrm>
            <a:custGeom>
              <a:avLst/>
              <a:gdLst/>
              <a:ahLst/>
              <a:cxnLst/>
              <a:rect l="l" t="t" r="r" b="b"/>
              <a:pathLst>
                <a:path w="25836" h="5336" extrusionOk="0">
                  <a:moveTo>
                    <a:pt x="0" y="0"/>
                  </a:moveTo>
                  <a:lnTo>
                    <a:pt x="2238" y="5336"/>
                  </a:lnTo>
                  <a:lnTo>
                    <a:pt x="24296" y="4636"/>
                  </a:lnTo>
                  <a:lnTo>
                    <a:pt x="25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8"/>
            <p:cNvSpPr/>
            <p:nvPr/>
          </p:nvSpPr>
          <p:spPr>
            <a:xfrm>
              <a:off x="2524304" y="2550329"/>
              <a:ext cx="13790" cy="4590"/>
            </a:xfrm>
            <a:custGeom>
              <a:avLst/>
              <a:gdLst/>
              <a:ahLst/>
              <a:cxnLst/>
              <a:rect l="l" t="t" r="r" b="b"/>
              <a:pathLst>
                <a:path w="661" h="220" extrusionOk="0">
                  <a:moveTo>
                    <a:pt x="0" y="1"/>
                  </a:moveTo>
                  <a:cubicBezTo>
                    <a:pt x="200" y="81"/>
                    <a:pt x="421" y="161"/>
                    <a:pt x="660" y="22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8"/>
            <p:cNvSpPr/>
            <p:nvPr/>
          </p:nvSpPr>
          <p:spPr>
            <a:xfrm>
              <a:off x="2236694" y="2550329"/>
              <a:ext cx="388501" cy="429371"/>
            </a:xfrm>
            <a:custGeom>
              <a:avLst/>
              <a:gdLst/>
              <a:ahLst/>
              <a:cxnLst/>
              <a:rect l="l" t="t" r="r" b="b"/>
              <a:pathLst>
                <a:path w="18622" h="20581" extrusionOk="0">
                  <a:moveTo>
                    <a:pt x="13786" y="1"/>
                  </a:moveTo>
                  <a:lnTo>
                    <a:pt x="0" y="19901"/>
                  </a:lnTo>
                  <a:lnTo>
                    <a:pt x="7832" y="20580"/>
                  </a:lnTo>
                  <a:cubicBezTo>
                    <a:pt x="10829" y="13966"/>
                    <a:pt x="14446" y="7652"/>
                    <a:pt x="18621" y="1719"/>
                  </a:cubicBezTo>
                  <a:lnTo>
                    <a:pt x="14446" y="220"/>
                  </a:lnTo>
                  <a:cubicBezTo>
                    <a:pt x="14207" y="161"/>
                    <a:pt x="13986" y="81"/>
                    <a:pt x="13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8"/>
            <p:cNvSpPr/>
            <p:nvPr/>
          </p:nvSpPr>
          <p:spPr>
            <a:xfrm>
              <a:off x="2845691" y="1926311"/>
              <a:ext cx="603990" cy="224293"/>
            </a:xfrm>
            <a:custGeom>
              <a:avLst/>
              <a:gdLst/>
              <a:ahLst/>
              <a:cxnLst/>
              <a:rect l="l" t="t" r="r" b="b"/>
              <a:pathLst>
                <a:path w="28951" h="10751" extrusionOk="0">
                  <a:moveTo>
                    <a:pt x="23617" y="1"/>
                  </a:moveTo>
                  <a:lnTo>
                    <a:pt x="18542" y="440"/>
                  </a:lnTo>
                  <a:lnTo>
                    <a:pt x="13047" y="3198"/>
                  </a:lnTo>
                  <a:lnTo>
                    <a:pt x="1" y="1400"/>
                  </a:lnTo>
                  <a:lnTo>
                    <a:pt x="979" y="10750"/>
                  </a:lnTo>
                  <a:lnTo>
                    <a:pt x="19680" y="10710"/>
                  </a:lnTo>
                  <a:cubicBezTo>
                    <a:pt x="21060" y="10630"/>
                    <a:pt x="25354" y="7614"/>
                    <a:pt x="25354" y="7614"/>
                  </a:cubicBezTo>
                  <a:lnTo>
                    <a:pt x="27113" y="7894"/>
                  </a:lnTo>
                  <a:cubicBezTo>
                    <a:pt x="27173" y="8253"/>
                    <a:pt x="27213" y="8632"/>
                    <a:pt x="27193" y="9013"/>
                  </a:cubicBezTo>
                  <a:cubicBezTo>
                    <a:pt x="27193" y="9636"/>
                    <a:pt x="27449" y="9762"/>
                    <a:pt x="27841" y="9762"/>
                  </a:cubicBezTo>
                  <a:cubicBezTo>
                    <a:pt x="27914" y="9762"/>
                    <a:pt x="27991" y="9757"/>
                    <a:pt x="28072" y="9751"/>
                  </a:cubicBezTo>
                  <a:cubicBezTo>
                    <a:pt x="28612" y="9732"/>
                    <a:pt x="28951" y="7793"/>
                    <a:pt x="28871" y="6874"/>
                  </a:cubicBezTo>
                  <a:cubicBezTo>
                    <a:pt x="28892" y="6434"/>
                    <a:pt x="28751" y="6016"/>
                    <a:pt x="28492" y="5675"/>
                  </a:cubicBezTo>
                  <a:lnTo>
                    <a:pt x="28551" y="4897"/>
                  </a:lnTo>
                  <a:cubicBezTo>
                    <a:pt x="28514" y="3488"/>
                    <a:pt x="26913" y="3437"/>
                    <a:pt x="26682" y="3437"/>
                  </a:cubicBezTo>
                  <a:cubicBezTo>
                    <a:pt x="26664" y="3437"/>
                    <a:pt x="26654" y="3437"/>
                    <a:pt x="26654" y="3437"/>
                  </a:cubicBezTo>
                  <a:cubicBezTo>
                    <a:pt x="26654" y="3437"/>
                    <a:pt x="26974" y="3078"/>
                    <a:pt x="26454" y="2399"/>
                  </a:cubicBezTo>
                  <a:cubicBezTo>
                    <a:pt x="25914" y="1719"/>
                    <a:pt x="24116" y="1660"/>
                    <a:pt x="24116" y="1660"/>
                  </a:cubicBezTo>
                  <a:lnTo>
                    <a:pt x="24116" y="1360"/>
                  </a:lnTo>
                  <a:cubicBezTo>
                    <a:pt x="24116" y="861"/>
                    <a:pt x="23937" y="381"/>
                    <a:pt x="236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8"/>
            <p:cNvSpPr/>
            <p:nvPr/>
          </p:nvSpPr>
          <p:spPr>
            <a:xfrm>
              <a:off x="1816127" y="1243022"/>
              <a:ext cx="1186722" cy="1025955"/>
            </a:xfrm>
            <a:custGeom>
              <a:avLst/>
              <a:gdLst/>
              <a:ahLst/>
              <a:cxnLst/>
              <a:rect l="l" t="t" r="r" b="b"/>
              <a:pathLst>
                <a:path w="56883" h="49177" extrusionOk="0">
                  <a:moveTo>
                    <a:pt x="9197" y="1"/>
                  </a:moveTo>
                  <a:cubicBezTo>
                    <a:pt x="8278" y="1"/>
                    <a:pt x="7340" y="193"/>
                    <a:pt x="6434" y="646"/>
                  </a:cubicBezTo>
                  <a:cubicBezTo>
                    <a:pt x="659" y="3603"/>
                    <a:pt x="0" y="12813"/>
                    <a:pt x="1178" y="14752"/>
                  </a:cubicBezTo>
                  <a:cubicBezTo>
                    <a:pt x="1178" y="14752"/>
                    <a:pt x="21518" y="45620"/>
                    <a:pt x="26134" y="46320"/>
                  </a:cubicBezTo>
                  <a:cubicBezTo>
                    <a:pt x="30749" y="46999"/>
                    <a:pt x="54625" y="49176"/>
                    <a:pt x="54625" y="49176"/>
                  </a:cubicBezTo>
                  <a:lnTo>
                    <a:pt x="56882" y="34991"/>
                  </a:lnTo>
                  <a:lnTo>
                    <a:pt x="33706" y="30156"/>
                  </a:lnTo>
                  <a:cubicBezTo>
                    <a:pt x="33706" y="30156"/>
                    <a:pt x="16643" y="4501"/>
                    <a:pt x="14985" y="2623"/>
                  </a:cubicBezTo>
                  <a:cubicBezTo>
                    <a:pt x="13790" y="1271"/>
                    <a:pt x="11560" y="1"/>
                    <a:pt x="91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8"/>
            <p:cNvSpPr/>
            <p:nvPr/>
          </p:nvSpPr>
          <p:spPr>
            <a:xfrm>
              <a:off x="1841954" y="1298162"/>
              <a:ext cx="1164649" cy="974592"/>
            </a:xfrm>
            <a:custGeom>
              <a:avLst/>
              <a:gdLst/>
              <a:ahLst/>
              <a:cxnLst/>
              <a:rect l="l" t="t" r="r" b="b"/>
              <a:pathLst>
                <a:path w="55825" h="46715" extrusionOk="0">
                  <a:moveTo>
                    <a:pt x="13747" y="1"/>
                  </a:moveTo>
                  <a:cubicBezTo>
                    <a:pt x="13747" y="1"/>
                    <a:pt x="13801" y="63"/>
                    <a:pt x="13904" y="186"/>
                  </a:cubicBezTo>
                  <a:lnTo>
                    <a:pt x="13904" y="186"/>
                  </a:lnTo>
                  <a:cubicBezTo>
                    <a:pt x="13807" y="68"/>
                    <a:pt x="13747" y="1"/>
                    <a:pt x="13747" y="1"/>
                  </a:cubicBezTo>
                  <a:close/>
                  <a:moveTo>
                    <a:pt x="13904" y="186"/>
                  </a:moveTo>
                  <a:cubicBezTo>
                    <a:pt x="13974" y="272"/>
                    <a:pt x="14065" y="385"/>
                    <a:pt x="14166" y="520"/>
                  </a:cubicBezTo>
                  <a:cubicBezTo>
                    <a:pt x="14406" y="840"/>
                    <a:pt x="14746" y="1339"/>
                    <a:pt x="15186" y="1978"/>
                  </a:cubicBezTo>
                  <a:lnTo>
                    <a:pt x="19001" y="7553"/>
                  </a:lnTo>
                  <a:cubicBezTo>
                    <a:pt x="22259" y="12368"/>
                    <a:pt x="26873" y="19302"/>
                    <a:pt x="32408" y="27632"/>
                  </a:cubicBezTo>
                  <a:lnTo>
                    <a:pt x="32448" y="27672"/>
                  </a:lnTo>
                  <a:lnTo>
                    <a:pt x="32488" y="27672"/>
                  </a:lnTo>
                  <a:lnTo>
                    <a:pt x="55522" y="32498"/>
                  </a:lnTo>
                  <a:lnTo>
                    <a:pt x="55522" y="32498"/>
                  </a:lnTo>
                  <a:cubicBezTo>
                    <a:pt x="54868" y="36669"/>
                    <a:pt x="54178" y="41013"/>
                    <a:pt x="53467" y="45435"/>
                  </a:cubicBezTo>
                  <a:lnTo>
                    <a:pt x="53309" y="46399"/>
                  </a:lnTo>
                  <a:lnTo>
                    <a:pt x="53309" y="46399"/>
                  </a:lnTo>
                  <a:cubicBezTo>
                    <a:pt x="43836" y="45506"/>
                    <a:pt x="34820" y="44690"/>
                    <a:pt x="26633" y="43776"/>
                  </a:cubicBezTo>
                  <a:lnTo>
                    <a:pt x="25115" y="43576"/>
                  </a:lnTo>
                  <a:cubicBezTo>
                    <a:pt x="24635" y="43496"/>
                    <a:pt x="24177" y="43297"/>
                    <a:pt x="23796" y="42977"/>
                  </a:cubicBezTo>
                  <a:cubicBezTo>
                    <a:pt x="23018" y="42398"/>
                    <a:pt x="22278" y="41738"/>
                    <a:pt x="21598" y="41019"/>
                  </a:cubicBezTo>
                  <a:cubicBezTo>
                    <a:pt x="20240" y="39620"/>
                    <a:pt x="19001" y="38163"/>
                    <a:pt x="17842" y="36764"/>
                  </a:cubicBezTo>
                  <a:cubicBezTo>
                    <a:pt x="15525" y="33906"/>
                    <a:pt x="13467" y="31170"/>
                    <a:pt x="11609" y="28652"/>
                  </a:cubicBezTo>
                  <a:cubicBezTo>
                    <a:pt x="7913" y="23617"/>
                    <a:pt x="5055" y="19461"/>
                    <a:pt x="3078" y="16603"/>
                  </a:cubicBezTo>
                  <a:lnTo>
                    <a:pt x="800" y="13287"/>
                  </a:lnTo>
                  <a:cubicBezTo>
                    <a:pt x="540" y="12908"/>
                    <a:pt x="340" y="12628"/>
                    <a:pt x="201" y="12428"/>
                  </a:cubicBezTo>
                  <a:cubicBezTo>
                    <a:pt x="140" y="12328"/>
                    <a:pt x="60" y="12229"/>
                    <a:pt x="1" y="12149"/>
                  </a:cubicBezTo>
                  <a:lnTo>
                    <a:pt x="1" y="12149"/>
                  </a:lnTo>
                  <a:lnTo>
                    <a:pt x="180" y="12448"/>
                  </a:lnTo>
                  <a:lnTo>
                    <a:pt x="739" y="13327"/>
                  </a:lnTo>
                  <a:lnTo>
                    <a:pt x="2958" y="16664"/>
                  </a:lnTo>
                  <a:cubicBezTo>
                    <a:pt x="4916" y="19560"/>
                    <a:pt x="7753" y="23737"/>
                    <a:pt x="11429" y="28791"/>
                  </a:cubicBezTo>
                  <a:cubicBezTo>
                    <a:pt x="13268" y="31309"/>
                    <a:pt x="15325" y="34066"/>
                    <a:pt x="17623" y="36924"/>
                  </a:cubicBezTo>
                  <a:cubicBezTo>
                    <a:pt x="18801" y="38342"/>
                    <a:pt x="20021" y="39801"/>
                    <a:pt x="21399" y="41219"/>
                  </a:cubicBezTo>
                  <a:cubicBezTo>
                    <a:pt x="22078" y="41938"/>
                    <a:pt x="22837" y="42617"/>
                    <a:pt x="23636" y="43217"/>
                  </a:cubicBezTo>
                  <a:cubicBezTo>
                    <a:pt x="24057" y="43536"/>
                    <a:pt x="24536" y="43757"/>
                    <a:pt x="25075" y="43856"/>
                  </a:cubicBezTo>
                  <a:lnTo>
                    <a:pt x="26593" y="44056"/>
                  </a:lnTo>
                  <a:cubicBezTo>
                    <a:pt x="34825" y="44996"/>
                    <a:pt x="43896" y="45835"/>
                    <a:pt x="53427" y="46714"/>
                  </a:cubicBezTo>
                  <a:lnTo>
                    <a:pt x="53566" y="46714"/>
                  </a:lnTo>
                  <a:lnTo>
                    <a:pt x="53566" y="46573"/>
                  </a:lnTo>
                  <a:lnTo>
                    <a:pt x="53747" y="45475"/>
                  </a:lnTo>
                  <a:cubicBezTo>
                    <a:pt x="54466" y="40979"/>
                    <a:pt x="55146" y="36583"/>
                    <a:pt x="55825" y="32388"/>
                  </a:cubicBezTo>
                  <a:lnTo>
                    <a:pt x="55825" y="32249"/>
                  </a:lnTo>
                  <a:lnTo>
                    <a:pt x="55684" y="32209"/>
                  </a:lnTo>
                  <a:lnTo>
                    <a:pt x="32557" y="27428"/>
                  </a:lnTo>
                  <a:lnTo>
                    <a:pt x="32557" y="27428"/>
                  </a:lnTo>
                  <a:cubicBezTo>
                    <a:pt x="26997" y="19117"/>
                    <a:pt x="22352" y="12239"/>
                    <a:pt x="19062" y="7453"/>
                  </a:cubicBezTo>
                  <a:cubicBezTo>
                    <a:pt x="17423" y="5055"/>
                    <a:pt x="16105" y="3177"/>
                    <a:pt x="15205" y="1898"/>
                  </a:cubicBezTo>
                  <a:cubicBezTo>
                    <a:pt x="14746" y="1280"/>
                    <a:pt x="14406" y="779"/>
                    <a:pt x="14147" y="480"/>
                  </a:cubicBezTo>
                  <a:cubicBezTo>
                    <a:pt x="14048" y="359"/>
                    <a:pt x="13967" y="261"/>
                    <a:pt x="13904" y="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8"/>
            <p:cNvSpPr/>
            <p:nvPr/>
          </p:nvSpPr>
          <p:spPr>
            <a:xfrm>
              <a:off x="1823616" y="1236033"/>
              <a:ext cx="206351" cy="163040"/>
            </a:xfrm>
            <a:custGeom>
              <a:avLst/>
              <a:gdLst/>
              <a:ahLst/>
              <a:cxnLst/>
              <a:rect l="l" t="t" r="r" b="b"/>
              <a:pathLst>
                <a:path w="9891" h="7815" extrusionOk="0">
                  <a:moveTo>
                    <a:pt x="8831" y="1"/>
                  </a:moveTo>
                  <a:cubicBezTo>
                    <a:pt x="8515" y="1"/>
                    <a:pt x="8194" y="23"/>
                    <a:pt x="7873" y="62"/>
                  </a:cubicBezTo>
                  <a:cubicBezTo>
                    <a:pt x="4516" y="461"/>
                    <a:pt x="1658" y="2678"/>
                    <a:pt x="460" y="5835"/>
                  </a:cubicBezTo>
                  <a:cubicBezTo>
                    <a:pt x="281" y="6296"/>
                    <a:pt x="140" y="6775"/>
                    <a:pt x="60" y="7274"/>
                  </a:cubicBezTo>
                  <a:cubicBezTo>
                    <a:pt x="20" y="7454"/>
                    <a:pt x="1" y="7633"/>
                    <a:pt x="1" y="7814"/>
                  </a:cubicBezTo>
                  <a:cubicBezTo>
                    <a:pt x="2" y="7814"/>
                    <a:pt x="2" y="7814"/>
                    <a:pt x="3" y="7814"/>
                  </a:cubicBezTo>
                  <a:cubicBezTo>
                    <a:pt x="63" y="7814"/>
                    <a:pt x="186" y="7041"/>
                    <a:pt x="659" y="5915"/>
                  </a:cubicBezTo>
                  <a:cubicBezTo>
                    <a:pt x="1938" y="2918"/>
                    <a:pt x="4676" y="781"/>
                    <a:pt x="7892" y="281"/>
                  </a:cubicBezTo>
                  <a:cubicBezTo>
                    <a:pt x="9112" y="102"/>
                    <a:pt x="9890" y="161"/>
                    <a:pt x="9890" y="102"/>
                  </a:cubicBezTo>
                  <a:cubicBezTo>
                    <a:pt x="9730" y="41"/>
                    <a:pt x="9551" y="22"/>
                    <a:pt x="9351" y="22"/>
                  </a:cubicBezTo>
                  <a:cubicBezTo>
                    <a:pt x="9180" y="8"/>
                    <a:pt x="9007" y="1"/>
                    <a:pt x="88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8"/>
            <p:cNvSpPr/>
            <p:nvPr/>
          </p:nvSpPr>
          <p:spPr>
            <a:xfrm>
              <a:off x="1871141" y="1596620"/>
              <a:ext cx="407674" cy="553566"/>
            </a:xfrm>
            <a:custGeom>
              <a:avLst/>
              <a:gdLst/>
              <a:ahLst/>
              <a:cxnLst/>
              <a:rect l="l" t="t" r="r" b="b"/>
              <a:pathLst>
                <a:path w="19541" h="26534" extrusionOk="0">
                  <a:moveTo>
                    <a:pt x="1" y="1"/>
                  </a:moveTo>
                  <a:cubicBezTo>
                    <a:pt x="1" y="1"/>
                    <a:pt x="3517" y="17163"/>
                    <a:pt x="19541" y="26534"/>
                  </a:cubicBezTo>
                  <a:cubicBezTo>
                    <a:pt x="19240" y="26193"/>
                    <a:pt x="18961" y="25834"/>
                    <a:pt x="18662" y="25474"/>
                  </a:cubicBezTo>
                  <a:cubicBezTo>
                    <a:pt x="17802" y="24515"/>
                    <a:pt x="17003" y="23556"/>
                    <a:pt x="16224" y="22618"/>
                  </a:cubicBezTo>
                  <a:cubicBezTo>
                    <a:pt x="13926" y="19760"/>
                    <a:pt x="11869" y="17003"/>
                    <a:pt x="10030" y="14485"/>
                  </a:cubicBezTo>
                  <a:cubicBezTo>
                    <a:pt x="6354" y="9431"/>
                    <a:pt x="3517" y="5254"/>
                    <a:pt x="1559" y="2358"/>
                  </a:cubicBezTo>
                  <a:lnTo>
                    <a:pt x="339" y="520"/>
                  </a:lnTo>
                  <a:cubicBezTo>
                    <a:pt x="220" y="360"/>
                    <a:pt x="120" y="1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8"/>
            <p:cNvSpPr/>
            <p:nvPr/>
          </p:nvSpPr>
          <p:spPr>
            <a:xfrm>
              <a:off x="1878213" y="1607469"/>
              <a:ext cx="382264" cy="520624"/>
            </a:xfrm>
            <a:custGeom>
              <a:avLst/>
              <a:gdLst/>
              <a:ahLst/>
              <a:cxnLst/>
              <a:rect l="l" t="t" r="r" b="b"/>
              <a:pathLst>
                <a:path w="18323" h="24955" extrusionOk="0">
                  <a:moveTo>
                    <a:pt x="0" y="0"/>
                  </a:moveTo>
                  <a:lnTo>
                    <a:pt x="1220" y="1838"/>
                  </a:lnTo>
                  <a:cubicBezTo>
                    <a:pt x="3178" y="4734"/>
                    <a:pt x="6015" y="8911"/>
                    <a:pt x="9691" y="13965"/>
                  </a:cubicBezTo>
                  <a:cubicBezTo>
                    <a:pt x="11530" y="16483"/>
                    <a:pt x="13587" y="19240"/>
                    <a:pt x="15885" y="22098"/>
                  </a:cubicBezTo>
                  <a:cubicBezTo>
                    <a:pt x="16664" y="23036"/>
                    <a:pt x="17463" y="23995"/>
                    <a:pt x="18323" y="24954"/>
                  </a:cubicBezTo>
                  <a:cubicBezTo>
                    <a:pt x="12268" y="17502"/>
                    <a:pt x="5195" y="777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8"/>
            <p:cNvSpPr/>
            <p:nvPr/>
          </p:nvSpPr>
          <p:spPr>
            <a:xfrm>
              <a:off x="2030364" y="3374836"/>
              <a:ext cx="95070" cy="1045003"/>
            </a:xfrm>
            <a:custGeom>
              <a:avLst/>
              <a:gdLst/>
              <a:ahLst/>
              <a:cxnLst/>
              <a:rect l="l" t="t" r="r" b="b"/>
              <a:pathLst>
                <a:path w="4557" h="50090" extrusionOk="0">
                  <a:moveTo>
                    <a:pt x="1" y="0"/>
                  </a:moveTo>
                  <a:lnTo>
                    <a:pt x="1" y="50089"/>
                  </a:lnTo>
                  <a:lnTo>
                    <a:pt x="4556" y="50089"/>
                  </a:lnTo>
                  <a:lnTo>
                    <a:pt x="45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8"/>
            <p:cNvSpPr/>
            <p:nvPr/>
          </p:nvSpPr>
          <p:spPr>
            <a:xfrm>
              <a:off x="1987011" y="3589490"/>
              <a:ext cx="177602" cy="752406"/>
            </a:xfrm>
            <a:custGeom>
              <a:avLst/>
              <a:gdLst/>
              <a:ahLst/>
              <a:cxnLst/>
              <a:rect l="l" t="t" r="r" b="b"/>
              <a:pathLst>
                <a:path w="8513" h="36065" extrusionOk="0">
                  <a:moveTo>
                    <a:pt x="1" y="0"/>
                  </a:moveTo>
                  <a:lnTo>
                    <a:pt x="1" y="36065"/>
                  </a:lnTo>
                  <a:lnTo>
                    <a:pt x="8512" y="36065"/>
                  </a:lnTo>
                  <a:lnTo>
                    <a:pt x="8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8"/>
            <p:cNvSpPr/>
            <p:nvPr/>
          </p:nvSpPr>
          <p:spPr>
            <a:xfrm>
              <a:off x="1071231" y="3205995"/>
              <a:ext cx="1887868" cy="184258"/>
            </a:xfrm>
            <a:custGeom>
              <a:avLst/>
              <a:gdLst/>
              <a:ahLst/>
              <a:cxnLst/>
              <a:rect l="l" t="t" r="r" b="b"/>
              <a:pathLst>
                <a:path w="90491" h="8832" extrusionOk="0">
                  <a:moveTo>
                    <a:pt x="0" y="0"/>
                  </a:moveTo>
                  <a:cubicBezTo>
                    <a:pt x="0" y="0"/>
                    <a:pt x="27613" y="8832"/>
                    <a:pt x="47553" y="8832"/>
                  </a:cubicBezTo>
                  <a:cubicBezTo>
                    <a:pt x="67492" y="8832"/>
                    <a:pt x="90490" y="0"/>
                    <a:pt x="904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8"/>
            <p:cNvSpPr/>
            <p:nvPr/>
          </p:nvSpPr>
          <p:spPr>
            <a:xfrm>
              <a:off x="1002865" y="2952161"/>
              <a:ext cx="2042939" cy="266352"/>
            </a:xfrm>
            <a:custGeom>
              <a:avLst/>
              <a:gdLst/>
              <a:ahLst/>
              <a:cxnLst/>
              <a:rect l="l" t="t" r="r" b="b"/>
              <a:pathLst>
                <a:path w="97924" h="12767" extrusionOk="0">
                  <a:moveTo>
                    <a:pt x="1" y="0"/>
                  </a:moveTo>
                  <a:lnTo>
                    <a:pt x="1" y="9130"/>
                  </a:lnTo>
                  <a:cubicBezTo>
                    <a:pt x="1" y="11128"/>
                    <a:pt x="1620" y="12767"/>
                    <a:pt x="3637" y="12767"/>
                  </a:cubicBezTo>
                  <a:lnTo>
                    <a:pt x="94287" y="12767"/>
                  </a:lnTo>
                  <a:cubicBezTo>
                    <a:pt x="96304" y="12767"/>
                    <a:pt x="97923" y="11149"/>
                    <a:pt x="97923" y="9130"/>
                  </a:cubicBezTo>
                  <a:lnTo>
                    <a:pt x="97923" y="4815"/>
                  </a:lnTo>
                  <a:cubicBezTo>
                    <a:pt x="97923" y="2817"/>
                    <a:pt x="96325" y="1199"/>
                    <a:pt x="94327" y="11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8"/>
            <p:cNvSpPr/>
            <p:nvPr/>
          </p:nvSpPr>
          <p:spPr>
            <a:xfrm>
              <a:off x="1061217" y="4008680"/>
              <a:ext cx="2048343" cy="411158"/>
            </a:xfrm>
            <a:custGeom>
              <a:avLst/>
              <a:gdLst/>
              <a:ahLst/>
              <a:cxnLst/>
              <a:rect l="l" t="t" r="r" b="b"/>
              <a:pathLst>
                <a:path w="98183" h="19708" extrusionOk="0">
                  <a:moveTo>
                    <a:pt x="48528" y="1"/>
                  </a:moveTo>
                  <a:cubicBezTo>
                    <a:pt x="20018" y="1"/>
                    <a:pt x="1" y="16870"/>
                    <a:pt x="1" y="16870"/>
                  </a:cubicBezTo>
                  <a:lnTo>
                    <a:pt x="2478" y="19707"/>
                  </a:lnTo>
                  <a:cubicBezTo>
                    <a:pt x="2478" y="19707"/>
                    <a:pt x="23337" y="9877"/>
                    <a:pt x="47774" y="8918"/>
                  </a:cubicBezTo>
                  <a:cubicBezTo>
                    <a:pt x="48733" y="8880"/>
                    <a:pt x="49690" y="8862"/>
                    <a:pt x="50643" y="8862"/>
                  </a:cubicBezTo>
                  <a:cubicBezTo>
                    <a:pt x="74008" y="8862"/>
                    <a:pt x="95366" y="19707"/>
                    <a:pt x="95366" y="19707"/>
                  </a:cubicBezTo>
                  <a:lnTo>
                    <a:pt x="98182" y="16870"/>
                  </a:lnTo>
                  <a:cubicBezTo>
                    <a:pt x="98182" y="16870"/>
                    <a:pt x="78482" y="387"/>
                    <a:pt x="49471" y="7"/>
                  </a:cubicBezTo>
                  <a:cubicBezTo>
                    <a:pt x="49156" y="3"/>
                    <a:pt x="48842" y="1"/>
                    <a:pt x="485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8"/>
            <p:cNvSpPr/>
            <p:nvPr/>
          </p:nvSpPr>
          <p:spPr>
            <a:xfrm>
              <a:off x="951188" y="4374984"/>
              <a:ext cx="246365" cy="224168"/>
            </a:xfrm>
            <a:custGeom>
              <a:avLst/>
              <a:gdLst/>
              <a:ahLst/>
              <a:cxnLst/>
              <a:rect l="l" t="t" r="r" b="b"/>
              <a:pathLst>
                <a:path w="11809" h="10745" extrusionOk="0">
                  <a:moveTo>
                    <a:pt x="5880" y="0"/>
                  </a:moveTo>
                  <a:cubicBezTo>
                    <a:pt x="3458" y="0"/>
                    <a:pt x="1260" y="1671"/>
                    <a:pt x="679" y="4128"/>
                  </a:cubicBezTo>
                  <a:cubicBezTo>
                    <a:pt x="0" y="7024"/>
                    <a:pt x="1779" y="9901"/>
                    <a:pt x="4675" y="10601"/>
                  </a:cubicBezTo>
                  <a:cubicBezTo>
                    <a:pt x="5086" y="10699"/>
                    <a:pt x="5498" y="10745"/>
                    <a:pt x="5903" y="10745"/>
                  </a:cubicBezTo>
                  <a:cubicBezTo>
                    <a:pt x="8335" y="10745"/>
                    <a:pt x="10547" y="9072"/>
                    <a:pt x="11130" y="6605"/>
                  </a:cubicBezTo>
                  <a:cubicBezTo>
                    <a:pt x="11809" y="3728"/>
                    <a:pt x="10030" y="830"/>
                    <a:pt x="7134" y="151"/>
                  </a:cubicBezTo>
                  <a:cubicBezTo>
                    <a:pt x="6714" y="49"/>
                    <a:pt x="6294" y="0"/>
                    <a:pt x="5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8"/>
            <p:cNvSpPr/>
            <p:nvPr/>
          </p:nvSpPr>
          <p:spPr>
            <a:xfrm>
              <a:off x="1952838" y="4375318"/>
              <a:ext cx="245531" cy="224084"/>
            </a:xfrm>
            <a:custGeom>
              <a:avLst/>
              <a:gdLst/>
              <a:ahLst/>
              <a:cxnLst/>
              <a:rect l="l" t="t" r="r" b="b"/>
              <a:pathLst>
                <a:path w="11769" h="10741" extrusionOk="0">
                  <a:moveTo>
                    <a:pt x="5874" y="1"/>
                  </a:moveTo>
                  <a:cubicBezTo>
                    <a:pt x="4501" y="1"/>
                    <a:pt x="3127" y="525"/>
                    <a:pt x="2079" y="1574"/>
                  </a:cubicBezTo>
                  <a:cubicBezTo>
                    <a:pt x="1" y="3672"/>
                    <a:pt x="1" y="7069"/>
                    <a:pt x="2079" y="9166"/>
                  </a:cubicBezTo>
                  <a:cubicBezTo>
                    <a:pt x="3127" y="10215"/>
                    <a:pt x="4501" y="10740"/>
                    <a:pt x="5874" y="10740"/>
                  </a:cubicBezTo>
                  <a:cubicBezTo>
                    <a:pt x="7248" y="10740"/>
                    <a:pt x="8622" y="10215"/>
                    <a:pt x="9671" y="9166"/>
                  </a:cubicBezTo>
                  <a:cubicBezTo>
                    <a:pt x="11768" y="7069"/>
                    <a:pt x="11768" y="3672"/>
                    <a:pt x="9671" y="1574"/>
                  </a:cubicBezTo>
                  <a:cubicBezTo>
                    <a:pt x="8622" y="525"/>
                    <a:pt x="7248" y="1"/>
                    <a:pt x="5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8"/>
            <p:cNvSpPr/>
            <p:nvPr/>
          </p:nvSpPr>
          <p:spPr>
            <a:xfrm>
              <a:off x="2964065" y="4375318"/>
              <a:ext cx="245969" cy="224084"/>
            </a:xfrm>
            <a:custGeom>
              <a:avLst/>
              <a:gdLst/>
              <a:ahLst/>
              <a:cxnLst/>
              <a:rect l="l" t="t" r="r" b="b"/>
              <a:pathLst>
                <a:path w="11790" h="10741" extrusionOk="0">
                  <a:moveTo>
                    <a:pt x="5895" y="1"/>
                  </a:moveTo>
                  <a:cubicBezTo>
                    <a:pt x="4521" y="1"/>
                    <a:pt x="3147" y="525"/>
                    <a:pt x="2098" y="1574"/>
                  </a:cubicBezTo>
                  <a:cubicBezTo>
                    <a:pt x="1" y="3672"/>
                    <a:pt x="1" y="7069"/>
                    <a:pt x="2098" y="9166"/>
                  </a:cubicBezTo>
                  <a:cubicBezTo>
                    <a:pt x="3147" y="10215"/>
                    <a:pt x="4521" y="10740"/>
                    <a:pt x="5895" y="10740"/>
                  </a:cubicBezTo>
                  <a:cubicBezTo>
                    <a:pt x="7268" y="10740"/>
                    <a:pt x="8642" y="10215"/>
                    <a:pt x="9690" y="9166"/>
                  </a:cubicBezTo>
                  <a:cubicBezTo>
                    <a:pt x="11789" y="7069"/>
                    <a:pt x="11789" y="3672"/>
                    <a:pt x="9690" y="1574"/>
                  </a:cubicBezTo>
                  <a:cubicBezTo>
                    <a:pt x="8642" y="525"/>
                    <a:pt x="7268" y="1"/>
                    <a:pt x="5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8"/>
            <p:cNvSpPr/>
            <p:nvPr/>
          </p:nvSpPr>
          <p:spPr>
            <a:xfrm>
              <a:off x="689802" y="959271"/>
              <a:ext cx="1311417" cy="2093781"/>
            </a:xfrm>
            <a:custGeom>
              <a:avLst/>
              <a:gdLst/>
              <a:ahLst/>
              <a:cxnLst/>
              <a:rect l="l" t="t" r="r" b="b"/>
              <a:pathLst>
                <a:path w="62860" h="100361" extrusionOk="0">
                  <a:moveTo>
                    <a:pt x="13336" y="4409"/>
                  </a:moveTo>
                  <a:cubicBezTo>
                    <a:pt x="13580" y="4409"/>
                    <a:pt x="13828" y="4452"/>
                    <a:pt x="14068" y="4537"/>
                  </a:cubicBezTo>
                  <a:cubicBezTo>
                    <a:pt x="14748" y="4915"/>
                    <a:pt x="14927" y="5795"/>
                    <a:pt x="15027" y="6554"/>
                  </a:cubicBezTo>
                  <a:lnTo>
                    <a:pt x="16006" y="17942"/>
                  </a:lnTo>
                  <a:cubicBezTo>
                    <a:pt x="16125" y="20121"/>
                    <a:pt x="16306" y="22658"/>
                    <a:pt x="16386" y="24676"/>
                  </a:cubicBezTo>
                  <a:cubicBezTo>
                    <a:pt x="16426" y="24935"/>
                    <a:pt x="16365" y="25196"/>
                    <a:pt x="16165" y="25396"/>
                  </a:cubicBezTo>
                  <a:cubicBezTo>
                    <a:pt x="16084" y="25459"/>
                    <a:pt x="15993" y="25486"/>
                    <a:pt x="15898" y="25486"/>
                  </a:cubicBezTo>
                  <a:cubicBezTo>
                    <a:pt x="15664" y="25486"/>
                    <a:pt x="15405" y="25326"/>
                    <a:pt x="15206" y="25156"/>
                  </a:cubicBezTo>
                  <a:cubicBezTo>
                    <a:pt x="13069" y="23497"/>
                    <a:pt x="11391" y="21299"/>
                    <a:pt x="10331" y="18802"/>
                  </a:cubicBezTo>
                  <a:cubicBezTo>
                    <a:pt x="9793" y="17263"/>
                    <a:pt x="9492" y="15645"/>
                    <a:pt x="9473" y="14007"/>
                  </a:cubicBezTo>
                  <a:cubicBezTo>
                    <a:pt x="9273" y="12348"/>
                    <a:pt x="9292" y="10670"/>
                    <a:pt x="9553" y="9012"/>
                  </a:cubicBezTo>
                  <a:cubicBezTo>
                    <a:pt x="9812" y="7334"/>
                    <a:pt x="10731" y="5835"/>
                    <a:pt x="12089" y="4836"/>
                  </a:cubicBezTo>
                  <a:cubicBezTo>
                    <a:pt x="12451" y="4551"/>
                    <a:pt x="12888" y="4409"/>
                    <a:pt x="13336" y="4409"/>
                  </a:cubicBezTo>
                  <a:close/>
                  <a:moveTo>
                    <a:pt x="22217" y="4561"/>
                  </a:moveTo>
                  <a:cubicBezTo>
                    <a:pt x="22559" y="4561"/>
                    <a:pt x="22899" y="4646"/>
                    <a:pt x="23198" y="4816"/>
                  </a:cubicBezTo>
                  <a:cubicBezTo>
                    <a:pt x="24717" y="5595"/>
                    <a:pt x="25856" y="6953"/>
                    <a:pt x="26355" y="8573"/>
                  </a:cubicBezTo>
                  <a:cubicBezTo>
                    <a:pt x="26855" y="10171"/>
                    <a:pt x="27135" y="11829"/>
                    <a:pt x="27194" y="13507"/>
                  </a:cubicBezTo>
                  <a:cubicBezTo>
                    <a:pt x="27415" y="15105"/>
                    <a:pt x="27375" y="16744"/>
                    <a:pt x="27074" y="18342"/>
                  </a:cubicBezTo>
                  <a:cubicBezTo>
                    <a:pt x="26416" y="20979"/>
                    <a:pt x="25076" y="23398"/>
                    <a:pt x="23198" y="25356"/>
                  </a:cubicBezTo>
                  <a:cubicBezTo>
                    <a:pt x="23007" y="25579"/>
                    <a:pt x="22740" y="25802"/>
                    <a:pt x="22477" y="25802"/>
                  </a:cubicBezTo>
                  <a:cubicBezTo>
                    <a:pt x="22410" y="25802"/>
                    <a:pt x="22344" y="25788"/>
                    <a:pt x="22279" y="25755"/>
                  </a:cubicBezTo>
                  <a:cubicBezTo>
                    <a:pt x="22060" y="25575"/>
                    <a:pt x="21960" y="25335"/>
                    <a:pt x="21960" y="25076"/>
                  </a:cubicBezTo>
                  <a:cubicBezTo>
                    <a:pt x="21720" y="23057"/>
                    <a:pt x="21520" y="20540"/>
                    <a:pt x="21301" y="18382"/>
                  </a:cubicBezTo>
                  <a:lnTo>
                    <a:pt x="20561" y="6953"/>
                  </a:lnTo>
                  <a:cubicBezTo>
                    <a:pt x="20561" y="6175"/>
                    <a:pt x="20601" y="5275"/>
                    <a:pt x="21221" y="4816"/>
                  </a:cubicBezTo>
                  <a:cubicBezTo>
                    <a:pt x="21530" y="4646"/>
                    <a:pt x="21875" y="4561"/>
                    <a:pt x="22217" y="4561"/>
                  </a:cubicBezTo>
                  <a:close/>
                  <a:moveTo>
                    <a:pt x="7454" y="0"/>
                  </a:moveTo>
                  <a:cubicBezTo>
                    <a:pt x="5397" y="0"/>
                    <a:pt x="3738" y="1659"/>
                    <a:pt x="3738" y="3717"/>
                  </a:cubicBezTo>
                  <a:lnTo>
                    <a:pt x="3738" y="3956"/>
                  </a:lnTo>
                  <a:cubicBezTo>
                    <a:pt x="4038" y="8533"/>
                    <a:pt x="4337" y="15765"/>
                    <a:pt x="3458" y="18523"/>
                  </a:cubicBezTo>
                  <a:cubicBezTo>
                    <a:pt x="2120" y="22618"/>
                    <a:pt x="1" y="30151"/>
                    <a:pt x="821" y="33767"/>
                  </a:cubicBezTo>
                  <a:cubicBezTo>
                    <a:pt x="1140" y="35165"/>
                    <a:pt x="6375" y="50770"/>
                    <a:pt x="9372" y="59940"/>
                  </a:cubicBezTo>
                  <a:cubicBezTo>
                    <a:pt x="10811" y="64296"/>
                    <a:pt x="11810" y="68811"/>
                    <a:pt x="12369" y="73388"/>
                  </a:cubicBezTo>
                  <a:lnTo>
                    <a:pt x="15646" y="100361"/>
                  </a:lnTo>
                  <a:lnTo>
                    <a:pt x="62859" y="99322"/>
                  </a:lnTo>
                  <a:cubicBezTo>
                    <a:pt x="62859" y="99322"/>
                    <a:pt x="54268" y="65615"/>
                    <a:pt x="52649" y="58043"/>
                  </a:cubicBezTo>
                  <a:cubicBezTo>
                    <a:pt x="50491" y="47933"/>
                    <a:pt x="48554" y="33727"/>
                    <a:pt x="45117" y="28593"/>
                  </a:cubicBezTo>
                  <a:cubicBezTo>
                    <a:pt x="42360" y="24437"/>
                    <a:pt x="35567" y="20060"/>
                    <a:pt x="33828" y="12409"/>
                  </a:cubicBezTo>
                  <a:cubicBezTo>
                    <a:pt x="32889" y="8293"/>
                    <a:pt x="31930" y="5035"/>
                    <a:pt x="31230" y="2898"/>
                  </a:cubicBezTo>
                  <a:cubicBezTo>
                    <a:pt x="30671" y="1180"/>
                    <a:pt x="29072" y="0"/>
                    <a:pt x="27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8"/>
            <p:cNvSpPr/>
            <p:nvPr/>
          </p:nvSpPr>
          <p:spPr>
            <a:xfrm>
              <a:off x="799893" y="1904238"/>
              <a:ext cx="889535" cy="6259"/>
            </a:xfrm>
            <a:custGeom>
              <a:avLst/>
              <a:gdLst/>
              <a:ahLst/>
              <a:cxnLst/>
              <a:rect l="l" t="t" r="r" b="b"/>
              <a:pathLst>
                <a:path w="42638" h="300" extrusionOk="0">
                  <a:moveTo>
                    <a:pt x="21318" y="1"/>
                  </a:moveTo>
                  <a:cubicBezTo>
                    <a:pt x="9530" y="1"/>
                    <a:pt x="0" y="60"/>
                    <a:pt x="0" y="140"/>
                  </a:cubicBezTo>
                  <a:cubicBezTo>
                    <a:pt x="0" y="241"/>
                    <a:pt x="9530" y="300"/>
                    <a:pt x="21318" y="300"/>
                  </a:cubicBezTo>
                  <a:cubicBezTo>
                    <a:pt x="33087" y="300"/>
                    <a:pt x="42637" y="241"/>
                    <a:pt x="42637" y="140"/>
                  </a:cubicBezTo>
                  <a:cubicBezTo>
                    <a:pt x="42637" y="60"/>
                    <a:pt x="33087" y="1"/>
                    <a:pt x="2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8"/>
            <p:cNvSpPr/>
            <p:nvPr/>
          </p:nvSpPr>
          <p:spPr>
            <a:xfrm>
              <a:off x="1260057" y="961378"/>
              <a:ext cx="770327" cy="2202955"/>
            </a:xfrm>
            <a:custGeom>
              <a:avLst/>
              <a:gdLst/>
              <a:ahLst/>
              <a:cxnLst/>
              <a:rect l="l" t="t" r="r" b="b"/>
              <a:pathLst>
                <a:path w="36924" h="105594" extrusionOk="0">
                  <a:moveTo>
                    <a:pt x="1" y="0"/>
                  </a:moveTo>
                  <a:cubicBezTo>
                    <a:pt x="380" y="40"/>
                    <a:pt x="760" y="99"/>
                    <a:pt x="1139" y="219"/>
                  </a:cubicBezTo>
                  <a:cubicBezTo>
                    <a:pt x="2199" y="539"/>
                    <a:pt x="3097" y="1258"/>
                    <a:pt x="3617" y="2257"/>
                  </a:cubicBezTo>
                  <a:cubicBezTo>
                    <a:pt x="3936" y="2976"/>
                    <a:pt x="4197" y="3736"/>
                    <a:pt x="4397" y="4516"/>
                  </a:cubicBezTo>
                  <a:cubicBezTo>
                    <a:pt x="4656" y="5355"/>
                    <a:pt x="4916" y="6293"/>
                    <a:pt x="5196" y="7273"/>
                  </a:cubicBezTo>
                  <a:cubicBezTo>
                    <a:pt x="5455" y="8251"/>
                    <a:pt x="5715" y="9271"/>
                    <a:pt x="5995" y="10409"/>
                  </a:cubicBezTo>
                  <a:cubicBezTo>
                    <a:pt x="6275" y="11548"/>
                    <a:pt x="6514" y="12766"/>
                    <a:pt x="6893" y="14005"/>
                  </a:cubicBezTo>
                  <a:cubicBezTo>
                    <a:pt x="7354" y="15305"/>
                    <a:pt x="7913" y="16543"/>
                    <a:pt x="8612" y="17722"/>
                  </a:cubicBezTo>
                  <a:cubicBezTo>
                    <a:pt x="9392" y="18981"/>
                    <a:pt x="10250" y="20180"/>
                    <a:pt x="11209" y="21318"/>
                  </a:cubicBezTo>
                  <a:cubicBezTo>
                    <a:pt x="12189" y="22498"/>
                    <a:pt x="13287" y="23616"/>
                    <a:pt x="14406" y="24815"/>
                  </a:cubicBezTo>
                  <a:cubicBezTo>
                    <a:pt x="15565" y="25993"/>
                    <a:pt x="16664" y="27253"/>
                    <a:pt x="17642" y="28571"/>
                  </a:cubicBezTo>
                  <a:cubicBezTo>
                    <a:pt x="18582" y="30050"/>
                    <a:pt x="19302" y="31648"/>
                    <a:pt x="19800" y="33327"/>
                  </a:cubicBezTo>
                  <a:cubicBezTo>
                    <a:pt x="20360" y="34984"/>
                    <a:pt x="20839" y="36782"/>
                    <a:pt x="21279" y="38581"/>
                  </a:cubicBezTo>
                  <a:cubicBezTo>
                    <a:pt x="22158" y="42217"/>
                    <a:pt x="22858" y="45994"/>
                    <a:pt x="23617" y="49889"/>
                  </a:cubicBezTo>
                  <a:cubicBezTo>
                    <a:pt x="24356" y="53765"/>
                    <a:pt x="25056" y="57562"/>
                    <a:pt x="25935" y="61198"/>
                  </a:cubicBezTo>
                  <a:cubicBezTo>
                    <a:pt x="26793" y="64834"/>
                    <a:pt x="27632" y="68332"/>
                    <a:pt x="28432" y="71648"/>
                  </a:cubicBezTo>
                  <a:cubicBezTo>
                    <a:pt x="30070" y="78301"/>
                    <a:pt x="31549" y="84295"/>
                    <a:pt x="32787" y="89330"/>
                  </a:cubicBezTo>
                  <a:lnTo>
                    <a:pt x="35784" y="101238"/>
                  </a:lnTo>
                  <a:cubicBezTo>
                    <a:pt x="36144" y="102636"/>
                    <a:pt x="36424" y="103715"/>
                    <a:pt x="36604" y="104475"/>
                  </a:cubicBezTo>
                  <a:lnTo>
                    <a:pt x="36844" y="105314"/>
                  </a:lnTo>
                  <a:cubicBezTo>
                    <a:pt x="36863" y="105357"/>
                    <a:pt x="36877" y="105395"/>
                    <a:pt x="36888" y="105428"/>
                  </a:cubicBezTo>
                  <a:lnTo>
                    <a:pt x="36888" y="105428"/>
                  </a:lnTo>
                  <a:cubicBezTo>
                    <a:pt x="36881" y="105391"/>
                    <a:pt x="36873" y="105347"/>
                    <a:pt x="36863" y="105295"/>
                  </a:cubicBezTo>
                  <a:cubicBezTo>
                    <a:pt x="36823" y="105095"/>
                    <a:pt x="36764" y="104815"/>
                    <a:pt x="36663" y="104455"/>
                  </a:cubicBezTo>
                  <a:cubicBezTo>
                    <a:pt x="36504" y="103696"/>
                    <a:pt x="36224" y="102617"/>
                    <a:pt x="35904" y="101198"/>
                  </a:cubicBezTo>
                  <a:lnTo>
                    <a:pt x="33008" y="89290"/>
                  </a:lnTo>
                  <a:cubicBezTo>
                    <a:pt x="31788" y="84236"/>
                    <a:pt x="30331" y="78242"/>
                    <a:pt x="28732" y="71588"/>
                  </a:cubicBezTo>
                  <a:cubicBezTo>
                    <a:pt x="27933" y="68252"/>
                    <a:pt x="27113" y="64754"/>
                    <a:pt x="26234" y="61118"/>
                  </a:cubicBezTo>
                  <a:cubicBezTo>
                    <a:pt x="25376" y="57502"/>
                    <a:pt x="24675" y="53706"/>
                    <a:pt x="23937" y="49830"/>
                  </a:cubicBezTo>
                  <a:cubicBezTo>
                    <a:pt x="23178" y="45933"/>
                    <a:pt x="22458" y="42137"/>
                    <a:pt x="21579" y="38521"/>
                  </a:cubicBezTo>
                  <a:cubicBezTo>
                    <a:pt x="21159" y="36702"/>
                    <a:pt x="20660" y="34925"/>
                    <a:pt x="20101" y="33226"/>
                  </a:cubicBezTo>
                  <a:cubicBezTo>
                    <a:pt x="19581" y="31528"/>
                    <a:pt x="18841" y="29930"/>
                    <a:pt x="17903" y="28431"/>
                  </a:cubicBezTo>
                  <a:cubicBezTo>
                    <a:pt x="16904" y="27093"/>
                    <a:pt x="15804" y="25814"/>
                    <a:pt x="14606" y="24635"/>
                  </a:cubicBezTo>
                  <a:cubicBezTo>
                    <a:pt x="13487" y="23457"/>
                    <a:pt x="12408" y="22317"/>
                    <a:pt x="11430" y="21158"/>
                  </a:cubicBezTo>
                  <a:cubicBezTo>
                    <a:pt x="10470" y="20060"/>
                    <a:pt x="9611" y="18861"/>
                    <a:pt x="8832" y="17622"/>
                  </a:cubicBezTo>
                  <a:cubicBezTo>
                    <a:pt x="8132" y="16464"/>
                    <a:pt x="7573" y="15244"/>
                    <a:pt x="7114" y="13965"/>
                  </a:cubicBezTo>
                  <a:cubicBezTo>
                    <a:pt x="5814" y="8970"/>
                    <a:pt x="4836" y="4875"/>
                    <a:pt x="3736" y="2177"/>
                  </a:cubicBezTo>
                  <a:cubicBezTo>
                    <a:pt x="3177" y="1178"/>
                    <a:pt x="2258" y="440"/>
                    <a:pt x="1160" y="139"/>
                  </a:cubicBezTo>
                  <a:cubicBezTo>
                    <a:pt x="859" y="59"/>
                    <a:pt x="580" y="19"/>
                    <a:pt x="300" y="0"/>
                  </a:cubicBezTo>
                  <a:close/>
                  <a:moveTo>
                    <a:pt x="36888" y="105428"/>
                  </a:moveTo>
                  <a:lnTo>
                    <a:pt x="36888" y="105428"/>
                  </a:lnTo>
                  <a:cubicBezTo>
                    <a:pt x="36912" y="105547"/>
                    <a:pt x="36924" y="105593"/>
                    <a:pt x="36924" y="105593"/>
                  </a:cubicBezTo>
                  <a:cubicBezTo>
                    <a:pt x="36924" y="105593"/>
                    <a:pt x="36924" y="105536"/>
                    <a:pt x="36888" y="1054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8"/>
            <p:cNvSpPr/>
            <p:nvPr/>
          </p:nvSpPr>
          <p:spPr>
            <a:xfrm>
              <a:off x="1204605" y="961378"/>
              <a:ext cx="772830" cy="2202955"/>
            </a:xfrm>
            <a:custGeom>
              <a:avLst/>
              <a:gdLst/>
              <a:ahLst/>
              <a:cxnLst/>
              <a:rect l="l" t="t" r="r" b="b"/>
              <a:pathLst>
                <a:path w="37044" h="105594" extrusionOk="0">
                  <a:moveTo>
                    <a:pt x="1" y="0"/>
                  </a:moveTo>
                  <a:cubicBezTo>
                    <a:pt x="381" y="19"/>
                    <a:pt x="760" y="80"/>
                    <a:pt x="1141" y="179"/>
                  </a:cubicBezTo>
                  <a:cubicBezTo>
                    <a:pt x="2199" y="499"/>
                    <a:pt x="3099" y="1239"/>
                    <a:pt x="3637" y="2217"/>
                  </a:cubicBezTo>
                  <a:cubicBezTo>
                    <a:pt x="3938" y="2957"/>
                    <a:pt x="4197" y="3716"/>
                    <a:pt x="4396" y="4495"/>
                  </a:cubicBezTo>
                  <a:cubicBezTo>
                    <a:pt x="4657" y="5334"/>
                    <a:pt x="4916" y="6253"/>
                    <a:pt x="5196" y="7252"/>
                  </a:cubicBezTo>
                  <a:cubicBezTo>
                    <a:pt x="5456" y="8232"/>
                    <a:pt x="5736" y="9290"/>
                    <a:pt x="5995" y="10430"/>
                  </a:cubicBezTo>
                  <a:cubicBezTo>
                    <a:pt x="6275" y="11588"/>
                    <a:pt x="6514" y="12787"/>
                    <a:pt x="6914" y="14026"/>
                  </a:cubicBezTo>
                  <a:cubicBezTo>
                    <a:pt x="7374" y="15324"/>
                    <a:pt x="7953" y="16563"/>
                    <a:pt x="8653" y="17722"/>
                  </a:cubicBezTo>
                  <a:cubicBezTo>
                    <a:pt x="9431" y="18981"/>
                    <a:pt x="10291" y="20199"/>
                    <a:pt x="11250" y="21318"/>
                  </a:cubicBezTo>
                  <a:cubicBezTo>
                    <a:pt x="12229" y="22498"/>
                    <a:pt x="13328" y="23636"/>
                    <a:pt x="14447" y="24815"/>
                  </a:cubicBezTo>
                  <a:cubicBezTo>
                    <a:pt x="15625" y="25993"/>
                    <a:pt x="16704" y="27253"/>
                    <a:pt x="17684" y="28591"/>
                  </a:cubicBezTo>
                  <a:cubicBezTo>
                    <a:pt x="18622" y="30069"/>
                    <a:pt x="19341" y="31668"/>
                    <a:pt x="19842" y="33327"/>
                  </a:cubicBezTo>
                  <a:cubicBezTo>
                    <a:pt x="20401" y="35005"/>
                    <a:pt x="20881" y="36803"/>
                    <a:pt x="21320" y="38601"/>
                  </a:cubicBezTo>
                  <a:cubicBezTo>
                    <a:pt x="22199" y="42217"/>
                    <a:pt x="22919" y="46013"/>
                    <a:pt x="23657" y="49889"/>
                  </a:cubicBezTo>
                  <a:cubicBezTo>
                    <a:pt x="24397" y="53786"/>
                    <a:pt x="25136" y="57582"/>
                    <a:pt x="25975" y="61219"/>
                  </a:cubicBezTo>
                  <a:cubicBezTo>
                    <a:pt x="26835" y="64834"/>
                    <a:pt x="27693" y="68332"/>
                    <a:pt x="28492" y="71667"/>
                  </a:cubicBezTo>
                  <a:cubicBezTo>
                    <a:pt x="30151" y="78322"/>
                    <a:pt x="31649" y="84316"/>
                    <a:pt x="32888" y="89330"/>
                  </a:cubicBezTo>
                  <a:cubicBezTo>
                    <a:pt x="34147" y="94365"/>
                    <a:pt x="35166" y="98421"/>
                    <a:pt x="35885" y="101238"/>
                  </a:cubicBezTo>
                  <a:cubicBezTo>
                    <a:pt x="36244" y="102636"/>
                    <a:pt x="36545" y="103715"/>
                    <a:pt x="36724" y="104475"/>
                  </a:cubicBezTo>
                  <a:cubicBezTo>
                    <a:pt x="36825" y="104834"/>
                    <a:pt x="36905" y="105114"/>
                    <a:pt x="36964" y="105314"/>
                  </a:cubicBezTo>
                  <a:cubicBezTo>
                    <a:pt x="37004" y="105494"/>
                    <a:pt x="37044" y="105593"/>
                    <a:pt x="37044" y="105593"/>
                  </a:cubicBezTo>
                  <a:lnTo>
                    <a:pt x="36985" y="105295"/>
                  </a:lnTo>
                  <a:cubicBezTo>
                    <a:pt x="36945" y="105095"/>
                    <a:pt x="36884" y="104815"/>
                    <a:pt x="36785" y="104455"/>
                  </a:cubicBezTo>
                  <a:cubicBezTo>
                    <a:pt x="36604" y="103696"/>
                    <a:pt x="36345" y="102617"/>
                    <a:pt x="36005" y="101219"/>
                  </a:cubicBezTo>
                  <a:cubicBezTo>
                    <a:pt x="35325" y="98381"/>
                    <a:pt x="34307" y="94325"/>
                    <a:pt x="33088" y="89290"/>
                  </a:cubicBezTo>
                  <a:cubicBezTo>
                    <a:pt x="31849" y="84255"/>
                    <a:pt x="30391" y="78261"/>
                    <a:pt x="28772" y="71588"/>
                  </a:cubicBezTo>
                  <a:cubicBezTo>
                    <a:pt x="27973" y="68271"/>
                    <a:pt x="27134" y="64775"/>
                    <a:pt x="26254" y="61139"/>
                  </a:cubicBezTo>
                  <a:cubicBezTo>
                    <a:pt x="25396" y="57522"/>
                    <a:pt x="24677" y="53725"/>
                    <a:pt x="23937" y="49830"/>
                  </a:cubicBezTo>
                  <a:cubicBezTo>
                    <a:pt x="23198" y="45954"/>
                    <a:pt x="22479" y="42158"/>
                    <a:pt x="21600" y="38521"/>
                  </a:cubicBezTo>
                  <a:cubicBezTo>
                    <a:pt x="21160" y="36702"/>
                    <a:pt x="20700" y="34944"/>
                    <a:pt x="20101" y="33226"/>
                  </a:cubicBezTo>
                  <a:cubicBezTo>
                    <a:pt x="19581" y="31548"/>
                    <a:pt x="18862" y="29930"/>
                    <a:pt x="17924" y="28431"/>
                  </a:cubicBezTo>
                  <a:cubicBezTo>
                    <a:pt x="16904" y="27093"/>
                    <a:pt x="15806" y="25814"/>
                    <a:pt x="14626" y="24635"/>
                  </a:cubicBezTo>
                  <a:cubicBezTo>
                    <a:pt x="13507" y="23457"/>
                    <a:pt x="12409" y="22338"/>
                    <a:pt x="11429" y="21158"/>
                  </a:cubicBezTo>
                  <a:cubicBezTo>
                    <a:pt x="10470" y="20060"/>
                    <a:pt x="9612" y="18880"/>
                    <a:pt x="8853" y="17622"/>
                  </a:cubicBezTo>
                  <a:cubicBezTo>
                    <a:pt x="8153" y="16464"/>
                    <a:pt x="7574" y="15244"/>
                    <a:pt x="7134" y="13965"/>
                  </a:cubicBezTo>
                  <a:cubicBezTo>
                    <a:pt x="5816" y="8991"/>
                    <a:pt x="4857" y="4875"/>
                    <a:pt x="3738" y="2177"/>
                  </a:cubicBezTo>
                  <a:cubicBezTo>
                    <a:pt x="3198" y="1178"/>
                    <a:pt x="2259" y="440"/>
                    <a:pt x="1160" y="139"/>
                  </a:cubicBezTo>
                  <a:cubicBezTo>
                    <a:pt x="880" y="59"/>
                    <a:pt x="600" y="19"/>
                    <a:pt x="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8"/>
            <p:cNvSpPr/>
            <p:nvPr/>
          </p:nvSpPr>
          <p:spPr>
            <a:xfrm>
              <a:off x="1730256" y="2255041"/>
              <a:ext cx="1194649" cy="187763"/>
            </a:xfrm>
            <a:custGeom>
              <a:avLst/>
              <a:gdLst/>
              <a:ahLst/>
              <a:cxnLst/>
              <a:rect l="l" t="t" r="r" b="b"/>
              <a:pathLst>
                <a:path w="57263" h="9000" extrusionOk="0">
                  <a:moveTo>
                    <a:pt x="27363" y="1"/>
                  </a:moveTo>
                  <a:cubicBezTo>
                    <a:pt x="26899" y="1"/>
                    <a:pt x="26429" y="3"/>
                    <a:pt x="25953" y="9"/>
                  </a:cubicBezTo>
                  <a:cubicBezTo>
                    <a:pt x="1918" y="308"/>
                    <a:pt x="20" y="4085"/>
                    <a:pt x="20" y="4085"/>
                  </a:cubicBezTo>
                  <a:lnTo>
                    <a:pt x="0" y="6442"/>
                  </a:lnTo>
                  <a:lnTo>
                    <a:pt x="600" y="9000"/>
                  </a:lnTo>
                  <a:lnTo>
                    <a:pt x="54945" y="9000"/>
                  </a:lnTo>
                  <a:cubicBezTo>
                    <a:pt x="56003" y="9000"/>
                    <a:pt x="56922" y="8220"/>
                    <a:pt x="57103" y="7162"/>
                  </a:cubicBezTo>
                  <a:cubicBezTo>
                    <a:pt x="57263" y="6182"/>
                    <a:pt x="56763" y="5223"/>
                    <a:pt x="55843" y="4823"/>
                  </a:cubicBezTo>
                  <a:cubicBezTo>
                    <a:pt x="52503" y="3290"/>
                    <a:pt x="43426" y="1"/>
                    <a:pt x="273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8"/>
            <p:cNvSpPr/>
            <p:nvPr/>
          </p:nvSpPr>
          <p:spPr>
            <a:xfrm>
              <a:off x="2155831" y="2398617"/>
              <a:ext cx="383494" cy="653998"/>
            </a:xfrm>
            <a:custGeom>
              <a:avLst/>
              <a:gdLst/>
              <a:ahLst/>
              <a:cxnLst/>
              <a:rect l="l" t="t" r="r" b="b"/>
              <a:pathLst>
                <a:path w="18382" h="31348" extrusionOk="0">
                  <a:moveTo>
                    <a:pt x="8972" y="0"/>
                  </a:moveTo>
                  <a:lnTo>
                    <a:pt x="0" y="31348"/>
                  </a:lnTo>
                  <a:lnTo>
                    <a:pt x="9311" y="31348"/>
                  </a:lnTo>
                  <a:cubicBezTo>
                    <a:pt x="9311" y="31348"/>
                    <a:pt x="18302" y="839"/>
                    <a:pt x="18382" y="19"/>
                  </a:cubicBezTo>
                  <a:lnTo>
                    <a:pt x="89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8"/>
            <p:cNvSpPr/>
            <p:nvPr/>
          </p:nvSpPr>
          <p:spPr>
            <a:xfrm>
              <a:off x="1756940" y="2439465"/>
              <a:ext cx="1138800" cy="6676"/>
            </a:xfrm>
            <a:custGeom>
              <a:avLst/>
              <a:gdLst/>
              <a:ahLst/>
              <a:cxnLst/>
              <a:rect l="l" t="t" r="r" b="b"/>
              <a:pathLst>
                <a:path w="54586" h="320" extrusionOk="0">
                  <a:moveTo>
                    <a:pt x="27293" y="0"/>
                  </a:moveTo>
                  <a:cubicBezTo>
                    <a:pt x="12228" y="0"/>
                    <a:pt x="0" y="80"/>
                    <a:pt x="0" y="179"/>
                  </a:cubicBezTo>
                  <a:cubicBezTo>
                    <a:pt x="0" y="259"/>
                    <a:pt x="12228" y="320"/>
                    <a:pt x="27293" y="320"/>
                  </a:cubicBezTo>
                  <a:cubicBezTo>
                    <a:pt x="42358" y="320"/>
                    <a:pt x="54585" y="259"/>
                    <a:pt x="54585" y="179"/>
                  </a:cubicBezTo>
                  <a:cubicBezTo>
                    <a:pt x="54585" y="80"/>
                    <a:pt x="42358" y="0"/>
                    <a:pt x="27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8"/>
            <p:cNvSpPr/>
            <p:nvPr/>
          </p:nvSpPr>
          <p:spPr>
            <a:xfrm>
              <a:off x="1119173" y="3218930"/>
              <a:ext cx="1804898" cy="173305"/>
            </a:xfrm>
            <a:custGeom>
              <a:avLst/>
              <a:gdLst/>
              <a:ahLst/>
              <a:cxnLst/>
              <a:rect l="l" t="t" r="r" b="b"/>
              <a:pathLst>
                <a:path w="86514" h="8307" extrusionOk="0">
                  <a:moveTo>
                    <a:pt x="1" y="1"/>
                  </a:moveTo>
                  <a:cubicBezTo>
                    <a:pt x="81" y="41"/>
                    <a:pt x="140" y="60"/>
                    <a:pt x="220" y="81"/>
                  </a:cubicBezTo>
                  <a:lnTo>
                    <a:pt x="840" y="280"/>
                  </a:lnTo>
                  <a:lnTo>
                    <a:pt x="3317" y="1019"/>
                  </a:lnTo>
                  <a:cubicBezTo>
                    <a:pt x="4396" y="1319"/>
                    <a:pt x="5694" y="1738"/>
                    <a:pt x="7233" y="2158"/>
                  </a:cubicBezTo>
                  <a:lnTo>
                    <a:pt x="12447" y="3536"/>
                  </a:lnTo>
                  <a:cubicBezTo>
                    <a:pt x="14386" y="4037"/>
                    <a:pt x="16523" y="4535"/>
                    <a:pt x="18822" y="5076"/>
                  </a:cubicBezTo>
                  <a:lnTo>
                    <a:pt x="22397" y="5814"/>
                  </a:lnTo>
                  <a:cubicBezTo>
                    <a:pt x="23636" y="6054"/>
                    <a:pt x="24896" y="6333"/>
                    <a:pt x="26194" y="6533"/>
                  </a:cubicBezTo>
                  <a:lnTo>
                    <a:pt x="30210" y="7193"/>
                  </a:lnTo>
                  <a:lnTo>
                    <a:pt x="34406" y="7713"/>
                  </a:lnTo>
                  <a:lnTo>
                    <a:pt x="35485" y="7833"/>
                  </a:lnTo>
                  <a:lnTo>
                    <a:pt x="36583" y="7913"/>
                  </a:lnTo>
                  <a:lnTo>
                    <a:pt x="38781" y="8092"/>
                  </a:lnTo>
                  <a:cubicBezTo>
                    <a:pt x="40280" y="8232"/>
                    <a:pt x="41778" y="8252"/>
                    <a:pt x="43317" y="8292"/>
                  </a:cubicBezTo>
                  <a:cubicBezTo>
                    <a:pt x="43894" y="8302"/>
                    <a:pt x="44471" y="8307"/>
                    <a:pt x="45049" y="8307"/>
                  </a:cubicBezTo>
                  <a:cubicBezTo>
                    <a:pt x="50208" y="8307"/>
                    <a:pt x="55376" y="7902"/>
                    <a:pt x="60479" y="7093"/>
                  </a:cubicBezTo>
                  <a:lnTo>
                    <a:pt x="64275" y="6394"/>
                  </a:lnTo>
                  <a:cubicBezTo>
                    <a:pt x="65514" y="6194"/>
                    <a:pt x="66694" y="5854"/>
                    <a:pt x="67853" y="5595"/>
                  </a:cubicBezTo>
                  <a:cubicBezTo>
                    <a:pt x="70150" y="5115"/>
                    <a:pt x="72248" y="4495"/>
                    <a:pt x="74185" y="3976"/>
                  </a:cubicBezTo>
                  <a:cubicBezTo>
                    <a:pt x="78022" y="2878"/>
                    <a:pt x="81119" y="1898"/>
                    <a:pt x="83237" y="1159"/>
                  </a:cubicBezTo>
                  <a:lnTo>
                    <a:pt x="85675" y="320"/>
                  </a:lnTo>
                  <a:lnTo>
                    <a:pt x="86293" y="100"/>
                  </a:lnTo>
                  <a:lnTo>
                    <a:pt x="86514" y="1"/>
                  </a:lnTo>
                  <a:lnTo>
                    <a:pt x="86514" y="1"/>
                  </a:lnTo>
                  <a:cubicBezTo>
                    <a:pt x="86453" y="20"/>
                    <a:pt x="86394" y="20"/>
                    <a:pt x="86333" y="41"/>
                  </a:cubicBezTo>
                  <a:lnTo>
                    <a:pt x="85675" y="240"/>
                  </a:lnTo>
                  <a:lnTo>
                    <a:pt x="83237" y="1019"/>
                  </a:lnTo>
                  <a:cubicBezTo>
                    <a:pt x="81099" y="1738"/>
                    <a:pt x="78022" y="2678"/>
                    <a:pt x="74166" y="3757"/>
                  </a:cubicBezTo>
                  <a:cubicBezTo>
                    <a:pt x="72227" y="4256"/>
                    <a:pt x="70130" y="4855"/>
                    <a:pt x="67832" y="5334"/>
                  </a:cubicBezTo>
                  <a:cubicBezTo>
                    <a:pt x="66654" y="5574"/>
                    <a:pt x="65495" y="5894"/>
                    <a:pt x="64256" y="6094"/>
                  </a:cubicBezTo>
                  <a:lnTo>
                    <a:pt x="60460" y="6773"/>
                  </a:lnTo>
                  <a:cubicBezTo>
                    <a:pt x="55374" y="7582"/>
                    <a:pt x="50240" y="7987"/>
                    <a:pt x="45088" y="7987"/>
                  </a:cubicBezTo>
                  <a:cubicBezTo>
                    <a:pt x="44511" y="7987"/>
                    <a:pt x="43934" y="7982"/>
                    <a:pt x="43357" y="7972"/>
                  </a:cubicBezTo>
                  <a:cubicBezTo>
                    <a:pt x="41839" y="7932"/>
                    <a:pt x="40320" y="7932"/>
                    <a:pt x="38842" y="7772"/>
                  </a:cubicBezTo>
                  <a:lnTo>
                    <a:pt x="36644" y="7612"/>
                  </a:lnTo>
                  <a:lnTo>
                    <a:pt x="35544" y="7532"/>
                  </a:lnTo>
                  <a:lnTo>
                    <a:pt x="34486" y="7412"/>
                  </a:lnTo>
                  <a:lnTo>
                    <a:pt x="30270" y="6914"/>
                  </a:lnTo>
                  <a:lnTo>
                    <a:pt x="26274" y="6254"/>
                  </a:lnTo>
                  <a:cubicBezTo>
                    <a:pt x="24976" y="6054"/>
                    <a:pt x="23676" y="5795"/>
                    <a:pt x="22477" y="5555"/>
                  </a:cubicBezTo>
                  <a:lnTo>
                    <a:pt x="18881" y="4815"/>
                  </a:lnTo>
                  <a:cubicBezTo>
                    <a:pt x="16584" y="4276"/>
                    <a:pt x="14445" y="3816"/>
                    <a:pt x="12508" y="3336"/>
                  </a:cubicBezTo>
                  <a:lnTo>
                    <a:pt x="7293" y="1978"/>
                  </a:lnTo>
                  <a:lnTo>
                    <a:pt x="3357" y="899"/>
                  </a:lnTo>
                  <a:lnTo>
                    <a:pt x="880" y="220"/>
                  </a:lnTo>
                  <a:lnTo>
                    <a:pt x="220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8"/>
            <p:cNvSpPr/>
            <p:nvPr/>
          </p:nvSpPr>
          <p:spPr>
            <a:xfrm>
              <a:off x="1987011" y="3585839"/>
              <a:ext cx="177602" cy="7469"/>
            </a:xfrm>
            <a:custGeom>
              <a:avLst/>
              <a:gdLst/>
              <a:ahLst/>
              <a:cxnLst/>
              <a:rect l="l" t="t" r="r" b="b"/>
              <a:pathLst>
                <a:path w="8513" h="358" extrusionOk="0">
                  <a:moveTo>
                    <a:pt x="3249" y="1"/>
                  </a:moveTo>
                  <a:cubicBezTo>
                    <a:pt x="2161" y="1"/>
                    <a:pt x="1069" y="53"/>
                    <a:pt x="1" y="175"/>
                  </a:cubicBezTo>
                  <a:cubicBezTo>
                    <a:pt x="1041" y="294"/>
                    <a:pt x="2104" y="358"/>
                    <a:pt x="3164" y="358"/>
                  </a:cubicBezTo>
                  <a:cubicBezTo>
                    <a:pt x="3529" y="358"/>
                    <a:pt x="3893" y="350"/>
                    <a:pt x="4256" y="335"/>
                  </a:cubicBezTo>
                  <a:cubicBezTo>
                    <a:pt x="4619" y="350"/>
                    <a:pt x="4984" y="358"/>
                    <a:pt x="5349" y="358"/>
                  </a:cubicBezTo>
                  <a:cubicBezTo>
                    <a:pt x="6409" y="358"/>
                    <a:pt x="7472" y="294"/>
                    <a:pt x="8512" y="175"/>
                  </a:cubicBezTo>
                  <a:cubicBezTo>
                    <a:pt x="7444" y="53"/>
                    <a:pt x="6352" y="1"/>
                    <a:pt x="5264" y="1"/>
                  </a:cubicBezTo>
                  <a:cubicBezTo>
                    <a:pt x="4927" y="1"/>
                    <a:pt x="4591" y="6"/>
                    <a:pt x="4256" y="15"/>
                  </a:cubicBezTo>
                  <a:cubicBezTo>
                    <a:pt x="3921" y="6"/>
                    <a:pt x="3585" y="1"/>
                    <a:pt x="32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9" name="Google Shape;2799;p68"/>
          <p:cNvSpPr txBox="1">
            <a:spLocks noGrp="1"/>
          </p:cNvSpPr>
          <p:nvPr>
            <p:ph type="title"/>
          </p:nvPr>
        </p:nvSpPr>
        <p:spPr>
          <a:xfrm>
            <a:off x="179999" y="174117"/>
            <a:ext cx="4704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Взаимодействие между компонентами</a:t>
            </a:r>
            <a:endParaRPr dirty="0"/>
          </a:p>
        </p:txBody>
      </p:sp>
      <p:sp>
        <p:nvSpPr>
          <p:cNvPr id="315" name="Google Shape;2799;p68">
            <a:extLst>
              <a:ext uri="{FF2B5EF4-FFF2-40B4-BE49-F238E27FC236}">
                <a16:creationId xmlns:a16="http://schemas.microsoft.com/office/drawing/2014/main" id="{12FD0EF6-7F9B-4682-8304-9D742D901DD0}"/>
              </a:ext>
            </a:extLst>
          </p:cNvPr>
          <p:cNvSpPr txBox="1">
            <a:spLocks/>
          </p:cNvSpPr>
          <p:nvPr/>
        </p:nvSpPr>
        <p:spPr>
          <a:xfrm>
            <a:off x="174036" y="1663846"/>
            <a:ext cx="613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sz="2000" b="0" dirty="0"/>
              <a:t>Сотрудник</a:t>
            </a:r>
          </a:p>
        </p:txBody>
      </p:sp>
      <p:pic>
        <p:nvPicPr>
          <p:cNvPr id="316" name="Picture 2">
            <a:extLst>
              <a:ext uri="{FF2B5EF4-FFF2-40B4-BE49-F238E27FC236}">
                <a16:creationId xmlns:a16="http://schemas.microsoft.com/office/drawing/2014/main" id="{2CD11006-26A1-4DC8-846A-36C5B547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1059" y="793454"/>
            <a:ext cx="4544571" cy="3830044"/>
          </a:xfrm>
          <a:prstGeom prst="rect">
            <a:avLst/>
          </a:pr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3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68"/>
          <p:cNvSpPr/>
          <p:nvPr/>
        </p:nvSpPr>
        <p:spPr>
          <a:xfrm rot="4675789" flipH="1">
            <a:off x="3277121" y="4074792"/>
            <a:ext cx="4219358" cy="3991342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68"/>
          <p:cNvSpPr/>
          <p:nvPr/>
        </p:nvSpPr>
        <p:spPr>
          <a:xfrm rot="4675837" flipH="1">
            <a:off x="6190350" y="-2232763"/>
            <a:ext cx="5861436" cy="5544534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68"/>
          <p:cNvSpPr/>
          <p:nvPr/>
        </p:nvSpPr>
        <p:spPr>
          <a:xfrm rot="9648260">
            <a:off x="3263140" y="-2438927"/>
            <a:ext cx="2617731" cy="3034425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7" name="Google Shape;2807;p68"/>
          <p:cNvGrpSpPr/>
          <p:nvPr/>
        </p:nvGrpSpPr>
        <p:grpSpPr>
          <a:xfrm rot="9209165" flipH="1">
            <a:off x="8405140" y="-658509"/>
            <a:ext cx="1928384" cy="1706088"/>
            <a:chOff x="1749700" y="889800"/>
            <a:chExt cx="4276500" cy="3783525"/>
          </a:xfrm>
        </p:grpSpPr>
        <p:sp>
          <p:nvSpPr>
            <p:cNvPr id="2808" name="Google Shape;2808;p6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7" name="Google Shape;2857;p68"/>
          <p:cNvSpPr/>
          <p:nvPr/>
        </p:nvSpPr>
        <p:spPr>
          <a:xfrm rot="-6671222">
            <a:off x="7853373" y="4321419"/>
            <a:ext cx="1567994" cy="1994793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2858;p68">
            <a:hlinkClick r:id="" action="ppaction://hlinkshowjump?jump=previousslide"/>
          </p:cNvPr>
          <p:cNvSpPr/>
          <p:nvPr/>
        </p:nvSpPr>
        <p:spPr>
          <a:xfrm rot="-8640554" flipH="1">
            <a:off x="36902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8">
            <a:hlinkClick r:id="" action="ppaction://hlinkshowjump?jump=nextslide"/>
          </p:cNvPr>
          <p:cNvSpPr/>
          <p:nvPr/>
        </p:nvSpPr>
        <p:spPr>
          <a:xfrm rot="-8640554" flipH="1">
            <a:off x="50870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68"/>
          <p:cNvSpPr txBox="1">
            <a:spLocks noGrp="1"/>
          </p:cNvSpPr>
          <p:nvPr>
            <p:ph type="title"/>
          </p:nvPr>
        </p:nvSpPr>
        <p:spPr>
          <a:xfrm>
            <a:off x="179999" y="174117"/>
            <a:ext cx="4704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Взаимодействие между компонентами</a:t>
            </a:r>
            <a:endParaRPr dirty="0"/>
          </a:p>
        </p:txBody>
      </p:sp>
      <p:sp>
        <p:nvSpPr>
          <p:cNvPr id="315" name="Google Shape;2799;p68">
            <a:extLst>
              <a:ext uri="{FF2B5EF4-FFF2-40B4-BE49-F238E27FC236}">
                <a16:creationId xmlns:a16="http://schemas.microsoft.com/office/drawing/2014/main" id="{12FD0EF6-7F9B-4682-8304-9D742D901DD0}"/>
              </a:ext>
            </a:extLst>
          </p:cNvPr>
          <p:cNvSpPr txBox="1">
            <a:spLocks/>
          </p:cNvSpPr>
          <p:nvPr/>
        </p:nvSpPr>
        <p:spPr>
          <a:xfrm>
            <a:off x="174036" y="1663846"/>
            <a:ext cx="613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 sz="2000" b="0" dirty="0"/>
              <a:t>HR</a:t>
            </a:r>
            <a:endParaRPr lang="ru-RU" sz="2000" b="0" dirty="0"/>
          </a:p>
        </p:txBody>
      </p:sp>
      <p:pic>
        <p:nvPicPr>
          <p:cNvPr id="316" name="Picture 2">
            <a:extLst>
              <a:ext uri="{FF2B5EF4-FFF2-40B4-BE49-F238E27FC236}">
                <a16:creationId xmlns:a16="http://schemas.microsoft.com/office/drawing/2014/main" id="{2CD11006-26A1-4DC8-846A-36C5B547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2703" y="851971"/>
            <a:ext cx="4440195" cy="3462577"/>
          </a:xfrm>
          <a:prstGeom prst="rect">
            <a:avLst/>
          </a:pr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0" name="Google Shape;1634;p61">
            <a:extLst>
              <a:ext uri="{FF2B5EF4-FFF2-40B4-BE49-F238E27FC236}">
                <a16:creationId xmlns:a16="http://schemas.microsoft.com/office/drawing/2014/main" id="{3C014314-63DF-43CA-BAC6-BCBB50688C0F}"/>
              </a:ext>
            </a:extLst>
          </p:cNvPr>
          <p:cNvGrpSpPr/>
          <p:nvPr/>
        </p:nvGrpSpPr>
        <p:grpSpPr>
          <a:xfrm flipH="1">
            <a:off x="257284" y="2682240"/>
            <a:ext cx="3306108" cy="2180322"/>
            <a:chOff x="3715725" y="1564629"/>
            <a:chExt cx="4319329" cy="2848524"/>
          </a:xfrm>
        </p:grpSpPr>
        <p:sp>
          <p:nvSpPr>
            <p:cNvPr id="281" name="Google Shape;1635;p61">
              <a:extLst>
                <a:ext uri="{FF2B5EF4-FFF2-40B4-BE49-F238E27FC236}">
                  <a16:creationId xmlns:a16="http://schemas.microsoft.com/office/drawing/2014/main" id="{870672AF-3DF8-45B6-BF8F-736E8FD99B32}"/>
                </a:ext>
              </a:extLst>
            </p:cNvPr>
            <p:cNvSpPr/>
            <p:nvPr/>
          </p:nvSpPr>
          <p:spPr>
            <a:xfrm>
              <a:off x="5807861" y="1654915"/>
              <a:ext cx="662715" cy="662045"/>
            </a:xfrm>
            <a:custGeom>
              <a:avLst/>
              <a:gdLst/>
              <a:ahLst/>
              <a:cxnLst/>
              <a:rect l="l" t="t" r="r" b="b"/>
              <a:pathLst>
                <a:path w="12867" h="12854" extrusionOk="0">
                  <a:moveTo>
                    <a:pt x="6495" y="4038"/>
                  </a:moveTo>
                  <a:cubicBezTo>
                    <a:pt x="7076" y="4038"/>
                    <a:pt x="7658" y="4256"/>
                    <a:pt x="8109" y="4694"/>
                  </a:cubicBezTo>
                  <a:cubicBezTo>
                    <a:pt x="9030" y="5577"/>
                    <a:pt x="9055" y="7047"/>
                    <a:pt x="8160" y="7968"/>
                  </a:cubicBezTo>
                  <a:cubicBezTo>
                    <a:pt x="7710" y="8438"/>
                    <a:pt x="7106" y="8675"/>
                    <a:pt x="6500" y="8675"/>
                  </a:cubicBezTo>
                  <a:cubicBezTo>
                    <a:pt x="5919" y="8675"/>
                    <a:pt x="5336" y="8457"/>
                    <a:pt x="4886" y="8019"/>
                  </a:cubicBezTo>
                  <a:cubicBezTo>
                    <a:pt x="3965" y="7137"/>
                    <a:pt x="3939" y="5666"/>
                    <a:pt x="4835" y="4745"/>
                  </a:cubicBezTo>
                  <a:cubicBezTo>
                    <a:pt x="5285" y="4275"/>
                    <a:pt x="5889" y="4038"/>
                    <a:pt x="6495" y="4038"/>
                  </a:cubicBezTo>
                  <a:close/>
                  <a:moveTo>
                    <a:pt x="7393" y="0"/>
                  </a:moveTo>
                  <a:lnTo>
                    <a:pt x="5244" y="38"/>
                  </a:lnTo>
                  <a:lnTo>
                    <a:pt x="4976" y="1317"/>
                  </a:lnTo>
                  <a:cubicBezTo>
                    <a:pt x="4528" y="1445"/>
                    <a:pt x="4093" y="1624"/>
                    <a:pt x="3684" y="1868"/>
                  </a:cubicBezTo>
                  <a:lnTo>
                    <a:pt x="2571" y="1203"/>
                  </a:lnTo>
                  <a:lnTo>
                    <a:pt x="1062" y="2750"/>
                  </a:lnTo>
                  <a:lnTo>
                    <a:pt x="1778" y="3837"/>
                  </a:lnTo>
                  <a:cubicBezTo>
                    <a:pt x="1548" y="4259"/>
                    <a:pt x="1381" y="4694"/>
                    <a:pt x="1267" y="5154"/>
                  </a:cubicBezTo>
                  <a:lnTo>
                    <a:pt x="0" y="5461"/>
                  </a:lnTo>
                  <a:lnTo>
                    <a:pt x="39" y="7623"/>
                  </a:lnTo>
                  <a:lnTo>
                    <a:pt x="1318" y="7891"/>
                  </a:lnTo>
                  <a:cubicBezTo>
                    <a:pt x="1446" y="8339"/>
                    <a:pt x="1625" y="8774"/>
                    <a:pt x="1881" y="9183"/>
                  </a:cubicBezTo>
                  <a:lnTo>
                    <a:pt x="1202" y="10296"/>
                  </a:lnTo>
                  <a:lnTo>
                    <a:pt x="2750" y="11793"/>
                  </a:lnTo>
                  <a:lnTo>
                    <a:pt x="3850" y="11076"/>
                  </a:lnTo>
                  <a:cubicBezTo>
                    <a:pt x="4260" y="11307"/>
                    <a:pt x="4707" y="11486"/>
                    <a:pt x="5155" y="11588"/>
                  </a:cubicBezTo>
                  <a:lnTo>
                    <a:pt x="5462" y="12854"/>
                  </a:lnTo>
                  <a:lnTo>
                    <a:pt x="7623" y="12816"/>
                  </a:lnTo>
                  <a:lnTo>
                    <a:pt x="7892" y="11549"/>
                  </a:lnTo>
                  <a:cubicBezTo>
                    <a:pt x="8339" y="11421"/>
                    <a:pt x="8774" y="11230"/>
                    <a:pt x="9183" y="10986"/>
                  </a:cubicBezTo>
                  <a:lnTo>
                    <a:pt x="10296" y="11665"/>
                  </a:lnTo>
                  <a:lnTo>
                    <a:pt x="11792" y="10104"/>
                  </a:lnTo>
                  <a:lnTo>
                    <a:pt x="11076" y="9017"/>
                  </a:lnTo>
                  <a:cubicBezTo>
                    <a:pt x="11306" y="8595"/>
                    <a:pt x="11485" y="8160"/>
                    <a:pt x="11601" y="7700"/>
                  </a:cubicBezTo>
                  <a:lnTo>
                    <a:pt x="12867" y="7393"/>
                  </a:lnTo>
                  <a:lnTo>
                    <a:pt x="12829" y="5231"/>
                  </a:lnTo>
                  <a:lnTo>
                    <a:pt x="11550" y="4975"/>
                  </a:lnTo>
                  <a:cubicBezTo>
                    <a:pt x="11422" y="4528"/>
                    <a:pt x="11230" y="4093"/>
                    <a:pt x="10987" y="3684"/>
                  </a:cubicBezTo>
                  <a:lnTo>
                    <a:pt x="11664" y="2558"/>
                  </a:lnTo>
                  <a:lnTo>
                    <a:pt x="10104" y="1061"/>
                  </a:lnTo>
                  <a:lnTo>
                    <a:pt x="9017" y="1778"/>
                  </a:lnTo>
                  <a:cubicBezTo>
                    <a:pt x="8608" y="1547"/>
                    <a:pt x="8160" y="1382"/>
                    <a:pt x="7713" y="1266"/>
                  </a:cubicBezTo>
                  <a:lnTo>
                    <a:pt x="7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636;p61">
              <a:extLst>
                <a:ext uri="{FF2B5EF4-FFF2-40B4-BE49-F238E27FC236}">
                  <a16:creationId xmlns:a16="http://schemas.microsoft.com/office/drawing/2014/main" id="{798CF4C4-F1CB-4A77-BE8F-2A285DD3FC9F}"/>
                </a:ext>
              </a:extLst>
            </p:cNvPr>
            <p:cNvSpPr/>
            <p:nvPr/>
          </p:nvSpPr>
          <p:spPr>
            <a:xfrm>
              <a:off x="6504141" y="1564629"/>
              <a:ext cx="386700" cy="386081"/>
            </a:xfrm>
            <a:custGeom>
              <a:avLst/>
              <a:gdLst/>
              <a:ahLst/>
              <a:cxnLst/>
              <a:rect l="l" t="t" r="r" b="b"/>
              <a:pathLst>
                <a:path w="7508" h="7496" extrusionOk="0">
                  <a:moveTo>
                    <a:pt x="3787" y="2352"/>
                  </a:moveTo>
                  <a:cubicBezTo>
                    <a:pt x="4128" y="2352"/>
                    <a:pt x="4469" y="2480"/>
                    <a:pt x="4733" y="2738"/>
                  </a:cubicBezTo>
                  <a:cubicBezTo>
                    <a:pt x="5270" y="3249"/>
                    <a:pt x="5282" y="4107"/>
                    <a:pt x="4758" y="4644"/>
                  </a:cubicBezTo>
                  <a:cubicBezTo>
                    <a:pt x="4496" y="4919"/>
                    <a:pt x="4144" y="5056"/>
                    <a:pt x="3790" y="5056"/>
                  </a:cubicBezTo>
                  <a:cubicBezTo>
                    <a:pt x="3453" y="5056"/>
                    <a:pt x="3114" y="4931"/>
                    <a:pt x="2852" y="4682"/>
                  </a:cubicBezTo>
                  <a:cubicBezTo>
                    <a:pt x="2315" y="4158"/>
                    <a:pt x="2303" y="3300"/>
                    <a:pt x="2814" y="2763"/>
                  </a:cubicBezTo>
                  <a:cubicBezTo>
                    <a:pt x="3081" y="2490"/>
                    <a:pt x="3434" y="2352"/>
                    <a:pt x="3787" y="2352"/>
                  </a:cubicBezTo>
                  <a:close/>
                  <a:moveTo>
                    <a:pt x="4310" y="1"/>
                  </a:moveTo>
                  <a:lnTo>
                    <a:pt x="3057" y="14"/>
                  </a:lnTo>
                  <a:lnTo>
                    <a:pt x="2903" y="768"/>
                  </a:lnTo>
                  <a:cubicBezTo>
                    <a:pt x="2635" y="833"/>
                    <a:pt x="2379" y="947"/>
                    <a:pt x="2149" y="1088"/>
                  </a:cubicBezTo>
                  <a:lnTo>
                    <a:pt x="1496" y="691"/>
                  </a:lnTo>
                  <a:lnTo>
                    <a:pt x="627" y="1600"/>
                  </a:lnTo>
                  <a:lnTo>
                    <a:pt x="1036" y="2239"/>
                  </a:lnTo>
                  <a:cubicBezTo>
                    <a:pt x="908" y="2482"/>
                    <a:pt x="806" y="2738"/>
                    <a:pt x="742" y="3007"/>
                  </a:cubicBezTo>
                  <a:lnTo>
                    <a:pt x="0" y="3186"/>
                  </a:lnTo>
                  <a:lnTo>
                    <a:pt x="26" y="4439"/>
                  </a:lnTo>
                  <a:lnTo>
                    <a:pt x="768" y="4593"/>
                  </a:lnTo>
                  <a:cubicBezTo>
                    <a:pt x="845" y="4861"/>
                    <a:pt x="947" y="5117"/>
                    <a:pt x="1087" y="5347"/>
                  </a:cubicBezTo>
                  <a:lnTo>
                    <a:pt x="703" y="6000"/>
                  </a:lnTo>
                  <a:lnTo>
                    <a:pt x="1599" y="6882"/>
                  </a:lnTo>
                  <a:lnTo>
                    <a:pt x="2238" y="6460"/>
                  </a:lnTo>
                  <a:cubicBezTo>
                    <a:pt x="2482" y="6600"/>
                    <a:pt x="2737" y="6690"/>
                    <a:pt x="3006" y="6767"/>
                  </a:cubicBezTo>
                  <a:lnTo>
                    <a:pt x="3185" y="7496"/>
                  </a:lnTo>
                  <a:lnTo>
                    <a:pt x="4451" y="7483"/>
                  </a:lnTo>
                  <a:lnTo>
                    <a:pt x="4605" y="6728"/>
                  </a:lnTo>
                  <a:cubicBezTo>
                    <a:pt x="4861" y="6665"/>
                    <a:pt x="5116" y="6549"/>
                    <a:pt x="5359" y="6409"/>
                  </a:cubicBezTo>
                  <a:lnTo>
                    <a:pt x="5998" y="6805"/>
                  </a:lnTo>
                  <a:lnTo>
                    <a:pt x="6881" y="5897"/>
                  </a:lnTo>
                  <a:lnTo>
                    <a:pt x="6459" y="5258"/>
                  </a:lnTo>
                  <a:cubicBezTo>
                    <a:pt x="6600" y="5014"/>
                    <a:pt x="6702" y="4758"/>
                    <a:pt x="6766" y="4490"/>
                  </a:cubicBezTo>
                  <a:lnTo>
                    <a:pt x="7508" y="4311"/>
                  </a:lnTo>
                  <a:lnTo>
                    <a:pt x="7482" y="3058"/>
                  </a:lnTo>
                  <a:lnTo>
                    <a:pt x="6740" y="2891"/>
                  </a:lnTo>
                  <a:cubicBezTo>
                    <a:pt x="6663" y="2635"/>
                    <a:pt x="6549" y="2380"/>
                    <a:pt x="6408" y="2149"/>
                  </a:cubicBezTo>
                  <a:lnTo>
                    <a:pt x="6805" y="1498"/>
                  </a:lnTo>
                  <a:lnTo>
                    <a:pt x="5896" y="615"/>
                  </a:lnTo>
                  <a:lnTo>
                    <a:pt x="5257" y="1037"/>
                  </a:lnTo>
                  <a:cubicBezTo>
                    <a:pt x="5014" y="896"/>
                    <a:pt x="4758" y="794"/>
                    <a:pt x="4489" y="730"/>
                  </a:cubicBezTo>
                  <a:lnTo>
                    <a:pt x="4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637;p61">
              <a:extLst>
                <a:ext uri="{FF2B5EF4-FFF2-40B4-BE49-F238E27FC236}">
                  <a16:creationId xmlns:a16="http://schemas.microsoft.com/office/drawing/2014/main" id="{31644917-8205-4EFE-B628-702D84399D8C}"/>
                </a:ext>
              </a:extLst>
            </p:cNvPr>
            <p:cNvSpPr/>
            <p:nvPr/>
          </p:nvSpPr>
          <p:spPr>
            <a:xfrm>
              <a:off x="7438214" y="2541553"/>
              <a:ext cx="514483" cy="514483"/>
            </a:xfrm>
            <a:custGeom>
              <a:avLst/>
              <a:gdLst/>
              <a:ahLst/>
              <a:cxnLst/>
              <a:rect l="l" t="t" r="r" b="b"/>
              <a:pathLst>
                <a:path w="9989" h="9989" extrusionOk="0">
                  <a:moveTo>
                    <a:pt x="5036" y="3137"/>
                  </a:moveTo>
                  <a:cubicBezTo>
                    <a:pt x="5488" y="3137"/>
                    <a:pt x="5942" y="3306"/>
                    <a:pt x="6293" y="3645"/>
                  </a:cubicBezTo>
                  <a:cubicBezTo>
                    <a:pt x="7009" y="4336"/>
                    <a:pt x="7035" y="5475"/>
                    <a:pt x="6344" y="6191"/>
                  </a:cubicBezTo>
                  <a:cubicBezTo>
                    <a:pt x="5993" y="6555"/>
                    <a:pt x="5525" y="6737"/>
                    <a:pt x="5056" y="6737"/>
                  </a:cubicBezTo>
                  <a:cubicBezTo>
                    <a:pt x="4604" y="6737"/>
                    <a:pt x="4150" y="6568"/>
                    <a:pt x="3798" y="6229"/>
                  </a:cubicBezTo>
                  <a:cubicBezTo>
                    <a:pt x="3082" y="5538"/>
                    <a:pt x="3057" y="4400"/>
                    <a:pt x="3747" y="3684"/>
                  </a:cubicBezTo>
                  <a:cubicBezTo>
                    <a:pt x="4099" y="3319"/>
                    <a:pt x="4567" y="3137"/>
                    <a:pt x="5036" y="3137"/>
                  </a:cubicBezTo>
                  <a:close/>
                  <a:moveTo>
                    <a:pt x="5743" y="1"/>
                  </a:moveTo>
                  <a:lnTo>
                    <a:pt x="4068" y="26"/>
                  </a:lnTo>
                  <a:lnTo>
                    <a:pt x="3863" y="1024"/>
                  </a:lnTo>
                  <a:cubicBezTo>
                    <a:pt x="3517" y="1113"/>
                    <a:pt x="3172" y="1266"/>
                    <a:pt x="2865" y="1459"/>
                  </a:cubicBezTo>
                  <a:lnTo>
                    <a:pt x="1996" y="934"/>
                  </a:lnTo>
                  <a:lnTo>
                    <a:pt x="831" y="2136"/>
                  </a:lnTo>
                  <a:lnTo>
                    <a:pt x="1382" y="2980"/>
                  </a:lnTo>
                  <a:cubicBezTo>
                    <a:pt x="1203" y="3313"/>
                    <a:pt x="1075" y="3645"/>
                    <a:pt x="985" y="4003"/>
                  </a:cubicBezTo>
                  <a:lnTo>
                    <a:pt x="0" y="4247"/>
                  </a:lnTo>
                  <a:lnTo>
                    <a:pt x="26" y="5922"/>
                  </a:lnTo>
                  <a:lnTo>
                    <a:pt x="1024" y="6126"/>
                  </a:lnTo>
                  <a:cubicBezTo>
                    <a:pt x="1126" y="6472"/>
                    <a:pt x="1266" y="6805"/>
                    <a:pt x="1458" y="7124"/>
                  </a:cubicBezTo>
                  <a:lnTo>
                    <a:pt x="934" y="7994"/>
                  </a:lnTo>
                  <a:lnTo>
                    <a:pt x="2136" y="9158"/>
                  </a:lnTo>
                  <a:lnTo>
                    <a:pt x="2980" y="8608"/>
                  </a:lnTo>
                  <a:cubicBezTo>
                    <a:pt x="3312" y="8787"/>
                    <a:pt x="3645" y="8915"/>
                    <a:pt x="4003" y="9005"/>
                  </a:cubicBezTo>
                  <a:lnTo>
                    <a:pt x="4247" y="9989"/>
                  </a:lnTo>
                  <a:lnTo>
                    <a:pt x="5922" y="9963"/>
                  </a:lnTo>
                  <a:lnTo>
                    <a:pt x="6126" y="8966"/>
                  </a:lnTo>
                  <a:cubicBezTo>
                    <a:pt x="6472" y="8863"/>
                    <a:pt x="6817" y="8723"/>
                    <a:pt x="7124" y="8531"/>
                  </a:cubicBezTo>
                  <a:lnTo>
                    <a:pt x="7994" y="9056"/>
                  </a:lnTo>
                  <a:lnTo>
                    <a:pt x="9158" y="7853"/>
                  </a:lnTo>
                  <a:lnTo>
                    <a:pt x="8607" y="6996"/>
                  </a:lnTo>
                  <a:cubicBezTo>
                    <a:pt x="8786" y="6677"/>
                    <a:pt x="8914" y="6331"/>
                    <a:pt x="9004" y="5986"/>
                  </a:cubicBezTo>
                  <a:lnTo>
                    <a:pt x="9989" y="5743"/>
                  </a:lnTo>
                  <a:lnTo>
                    <a:pt x="9963" y="4068"/>
                  </a:lnTo>
                  <a:lnTo>
                    <a:pt x="8966" y="3863"/>
                  </a:lnTo>
                  <a:cubicBezTo>
                    <a:pt x="8863" y="3517"/>
                    <a:pt x="8723" y="3172"/>
                    <a:pt x="8531" y="2852"/>
                  </a:cubicBezTo>
                  <a:lnTo>
                    <a:pt x="9056" y="1996"/>
                  </a:lnTo>
                  <a:lnTo>
                    <a:pt x="7853" y="831"/>
                  </a:lnTo>
                  <a:lnTo>
                    <a:pt x="7009" y="1382"/>
                  </a:lnTo>
                  <a:cubicBezTo>
                    <a:pt x="6677" y="1203"/>
                    <a:pt x="6344" y="1075"/>
                    <a:pt x="5986" y="985"/>
                  </a:cubicBezTo>
                  <a:lnTo>
                    <a:pt x="5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638;p61">
              <a:extLst>
                <a:ext uri="{FF2B5EF4-FFF2-40B4-BE49-F238E27FC236}">
                  <a16:creationId xmlns:a16="http://schemas.microsoft.com/office/drawing/2014/main" id="{EAA219DF-F6FF-4F0A-B3D5-ADF2C4BE32EF}"/>
                </a:ext>
              </a:extLst>
            </p:cNvPr>
            <p:cNvSpPr/>
            <p:nvPr/>
          </p:nvSpPr>
          <p:spPr>
            <a:xfrm>
              <a:off x="3715725" y="4303601"/>
              <a:ext cx="4237059" cy="3399"/>
            </a:xfrm>
            <a:custGeom>
              <a:avLst/>
              <a:gdLst/>
              <a:ahLst/>
              <a:cxnLst/>
              <a:rect l="l" t="t" r="r" b="b"/>
              <a:pathLst>
                <a:path w="82265" h="66" extrusionOk="0">
                  <a:moveTo>
                    <a:pt x="41133" y="1"/>
                  </a:moveTo>
                  <a:cubicBezTo>
                    <a:pt x="18418" y="1"/>
                    <a:pt x="1" y="14"/>
                    <a:pt x="1" y="26"/>
                  </a:cubicBezTo>
                  <a:cubicBezTo>
                    <a:pt x="1" y="52"/>
                    <a:pt x="18418" y="65"/>
                    <a:pt x="41133" y="65"/>
                  </a:cubicBezTo>
                  <a:cubicBezTo>
                    <a:pt x="63847" y="65"/>
                    <a:pt x="82265" y="52"/>
                    <a:pt x="82265" y="26"/>
                  </a:cubicBezTo>
                  <a:cubicBezTo>
                    <a:pt x="82265" y="14"/>
                    <a:pt x="63847" y="1"/>
                    <a:pt x="4113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639;p61">
              <a:extLst>
                <a:ext uri="{FF2B5EF4-FFF2-40B4-BE49-F238E27FC236}">
                  <a16:creationId xmlns:a16="http://schemas.microsoft.com/office/drawing/2014/main" id="{8FEF7E4F-A812-4C45-9061-C5170273C90E}"/>
                </a:ext>
              </a:extLst>
            </p:cNvPr>
            <p:cNvSpPr/>
            <p:nvPr/>
          </p:nvSpPr>
          <p:spPr>
            <a:xfrm>
              <a:off x="5571407" y="2370921"/>
              <a:ext cx="853077" cy="501401"/>
            </a:xfrm>
            <a:custGeom>
              <a:avLst/>
              <a:gdLst/>
              <a:ahLst/>
              <a:cxnLst/>
              <a:rect l="l" t="t" r="r" b="b"/>
              <a:pathLst>
                <a:path w="16563" h="9735" extrusionOk="0">
                  <a:moveTo>
                    <a:pt x="0" y="0"/>
                  </a:moveTo>
                  <a:lnTo>
                    <a:pt x="0" y="9734"/>
                  </a:lnTo>
                  <a:lnTo>
                    <a:pt x="16562" y="9734"/>
                  </a:lnTo>
                  <a:lnTo>
                    <a:pt x="165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640;p61">
              <a:extLst>
                <a:ext uri="{FF2B5EF4-FFF2-40B4-BE49-F238E27FC236}">
                  <a16:creationId xmlns:a16="http://schemas.microsoft.com/office/drawing/2014/main" id="{77D26074-0C50-4690-9CD9-AE24153717F3}"/>
                </a:ext>
              </a:extLst>
            </p:cNvPr>
            <p:cNvSpPr/>
            <p:nvPr/>
          </p:nvSpPr>
          <p:spPr>
            <a:xfrm>
              <a:off x="5569398" y="2369582"/>
              <a:ext cx="856374" cy="504028"/>
            </a:xfrm>
            <a:custGeom>
              <a:avLst/>
              <a:gdLst/>
              <a:ahLst/>
              <a:cxnLst/>
              <a:rect l="l" t="t" r="r" b="b"/>
              <a:pathLst>
                <a:path w="16627" h="9786" extrusionOk="0">
                  <a:moveTo>
                    <a:pt x="0" y="1"/>
                  </a:moveTo>
                  <a:lnTo>
                    <a:pt x="0" y="26"/>
                  </a:lnTo>
                  <a:lnTo>
                    <a:pt x="0" y="9760"/>
                  </a:lnTo>
                  <a:lnTo>
                    <a:pt x="0" y="9786"/>
                  </a:lnTo>
                  <a:lnTo>
                    <a:pt x="39" y="9786"/>
                  </a:lnTo>
                  <a:cubicBezTo>
                    <a:pt x="4899" y="9786"/>
                    <a:pt x="9043" y="9772"/>
                    <a:pt x="11971" y="9772"/>
                  </a:cubicBezTo>
                  <a:lnTo>
                    <a:pt x="15387" y="9772"/>
                  </a:lnTo>
                  <a:cubicBezTo>
                    <a:pt x="15783" y="9760"/>
                    <a:pt x="16090" y="9760"/>
                    <a:pt x="16294" y="9760"/>
                  </a:cubicBezTo>
                  <a:lnTo>
                    <a:pt x="16282" y="9760"/>
                  </a:lnTo>
                  <a:cubicBezTo>
                    <a:pt x="16077" y="9760"/>
                    <a:pt x="15771" y="9760"/>
                    <a:pt x="15374" y="9747"/>
                  </a:cubicBezTo>
                  <a:lnTo>
                    <a:pt x="11959" y="9747"/>
                  </a:lnTo>
                  <a:cubicBezTo>
                    <a:pt x="9035" y="9734"/>
                    <a:pt x="4901" y="9734"/>
                    <a:pt x="65" y="9734"/>
                  </a:cubicBezTo>
                  <a:lnTo>
                    <a:pt x="65" y="9734"/>
                  </a:lnTo>
                  <a:lnTo>
                    <a:pt x="65" y="65"/>
                  </a:lnTo>
                  <a:lnTo>
                    <a:pt x="65" y="65"/>
                  </a:lnTo>
                  <a:cubicBezTo>
                    <a:pt x="6361" y="52"/>
                    <a:pt x="12134" y="52"/>
                    <a:pt x="16576" y="52"/>
                  </a:cubicBezTo>
                  <a:lnTo>
                    <a:pt x="16576" y="52"/>
                  </a:lnTo>
                  <a:cubicBezTo>
                    <a:pt x="16589" y="3021"/>
                    <a:pt x="16589" y="5442"/>
                    <a:pt x="16589" y="7125"/>
                  </a:cubicBezTo>
                  <a:cubicBezTo>
                    <a:pt x="16589" y="7969"/>
                    <a:pt x="16601" y="8621"/>
                    <a:pt x="16601" y="9069"/>
                  </a:cubicBezTo>
                  <a:lnTo>
                    <a:pt x="16601" y="9581"/>
                  </a:lnTo>
                  <a:lnTo>
                    <a:pt x="16601" y="9593"/>
                  </a:lnTo>
                  <a:cubicBezTo>
                    <a:pt x="16601" y="9479"/>
                    <a:pt x="16601" y="9300"/>
                    <a:pt x="16615" y="9082"/>
                  </a:cubicBezTo>
                  <a:lnTo>
                    <a:pt x="16615" y="7138"/>
                  </a:lnTo>
                  <a:cubicBezTo>
                    <a:pt x="16615" y="5449"/>
                    <a:pt x="16627" y="3019"/>
                    <a:pt x="16627" y="26"/>
                  </a:cubicBezTo>
                  <a:lnTo>
                    <a:pt x="16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641;p61">
              <a:extLst>
                <a:ext uri="{FF2B5EF4-FFF2-40B4-BE49-F238E27FC236}">
                  <a16:creationId xmlns:a16="http://schemas.microsoft.com/office/drawing/2014/main" id="{89F419E5-F1F7-4FCA-B4FC-555F03FB3B12}"/>
                </a:ext>
              </a:extLst>
            </p:cNvPr>
            <p:cNvSpPr/>
            <p:nvPr/>
          </p:nvSpPr>
          <p:spPr>
            <a:xfrm>
              <a:off x="5654998" y="2521776"/>
              <a:ext cx="83747" cy="83078"/>
            </a:xfrm>
            <a:custGeom>
              <a:avLst/>
              <a:gdLst/>
              <a:ahLst/>
              <a:cxnLst/>
              <a:rect l="l" t="t" r="r" b="b"/>
              <a:pathLst>
                <a:path w="1626" h="1613" extrusionOk="0">
                  <a:moveTo>
                    <a:pt x="1498" y="129"/>
                  </a:moveTo>
                  <a:lnTo>
                    <a:pt x="1498" y="1484"/>
                  </a:lnTo>
                  <a:lnTo>
                    <a:pt x="129" y="1484"/>
                  </a:lnTo>
                  <a:lnTo>
                    <a:pt x="129" y="129"/>
                  </a:lnTo>
                  <a:close/>
                  <a:moveTo>
                    <a:pt x="1" y="1"/>
                  </a:moveTo>
                  <a:lnTo>
                    <a:pt x="1" y="1612"/>
                  </a:lnTo>
                  <a:lnTo>
                    <a:pt x="1626" y="1612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642;p61">
              <a:extLst>
                <a:ext uri="{FF2B5EF4-FFF2-40B4-BE49-F238E27FC236}">
                  <a16:creationId xmlns:a16="http://schemas.microsoft.com/office/drawing/2014/main" id="{40B07C15-B04F-4F24-9513-8EEED044278B}"/>
                </a:ext>
              </a:extLst>
            </p:cNvPr>
            <p:cNvSpPr/>
            <p:nvPr/>
          </p:nvSpPr>
          <p:spPr>
            <a:xfrm>
              <a:off x="5857253" y="2370921"/>
              <a:ext cx="567225" cy="108779"/>
            </a:xfrm>
            <a:custGeom>
              <a:avLst/>
              <a:gdLst/>
              <a:ahLst/>
              <a:cxnLst/>
              <a:rect l="l" t="t" r="r" b="b"/>
              <a:pathLst>
                <a:path w="11013" h="2112" extrusionOk="0">
                  <a:moveTo>
                    <a:pt x="1" y="0"/>
                  </a:moveTo>
                  <a:lnTo>
                    <a:pt x="1" y="2111"/>
                  </a:lnTo>
                  <a:lnTo>
                    <a:pt x="11012" y="2111"/>
                  </a:lnTo>
                  <a:lnTo>
                    <a:pt x="110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643;p61">
              <a:extLst>
                <a:ext uri="{FF2B5EF4-FFF2-40B4-BE49-F238E27FC236}">
                  <a16:creationId xmlns:a16="http://schemas.microsoft.com/office/drawing/2014/main" id="{CAF43449-C78A-481E-8352-D7C9DB3650FD}"/>
                </a:ext>
              </a:extLst>
            </p:cNvPr>
            <p:cNvSpPr/>
            <p:nvPr/>
          </p:nvSpPr>
          <p:spPr>
            <a:xfrm>
              <a:off x="5620130" y="2422322"/>
              <a:ext cx="204269" cy="3348"/>
            </a:xfrm>
            <a:custGeom>
              <a:avLst/>
              <a:gdLst/>
              <a:ahLst/>
              <a:cxnLst/>
              <a:rect l="l" t="t" r="r" b="b"/>
              <a:pathLst>
                <a:path w="3966" h="65" extrusionOk="0">
                  <a:moveTo>
                    <a:pt x="1982" y="0"/>
                  </a:moveTo>
                  <a:cubicBezTo>
                    <a:pt x="896" y="0"/>
                    <a:pt x="0" y="13"/>
                    <a:pt x="0" y="26"/>
                  </a:cubicBezTo>
                  <a:cubicBezTo>
                    <a:pt x="0" y="51"/>
                    <a:pt x="896" y="65"/>
                    <a:pt x="1982" y="65"/>
                  </a:cubicBezTo>
                  <a:cubicBezTo>
                    <a:pt x="3082" y="65"/>
                    <a:pt x="3965" y="51"/>
                    <a:pt x="3965" y="26"/>
                  </a:cubicBezTo>
                  <a:cubicBezTo>
                    <a:pt x="3965" y="13"/>
                    <a:pt x="3082" y="0"/>
                    <a:pt x="1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644;p61">
              <a:extLst>
                <a:ext uri="{FF2B5EF4-FFF2-40B4-BE49-F238E27FC236}">
                  <a16:creationId xmlns:a16="http://schemas.microsoft.com/office/drawing/2014/main" id="{E320A828-20F3-4566-8188-B5B25654F1AD}"/>
                </a:ext>
              </a:extLst>
            </p:cNvPr>
            <p:cNvSpPr/>
            <p:nvPr/>
          </p:nvSpPr>
          <p:spPr>
            <a:xfrm>
              <a:off x="5623374" y="2490153"/>
              <a:ext cx="77154" cy="76485"/>
            </a:xfrm>
            <a:custGeom>
              <a:avLst/>
              <a:gdLst/>
              <a:ahLst/>
              <a:cxnLst/>
              <a:rect l="l" t="t" r="r" b="b"/>
              <a:pathLst>
                <a:path w="1498" h="1485" extrusionOk="0">
                  <a:moveTo>
                    <a:pt x="1" y="1"/>
                  </a:moveTo>
                  <a:lnTo>
                    <a:pt x="1" y="1485"/>
                  </a:lnTo>
                  <a:lnTo>
                    <a:pt x="1498" y="1485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645;p61">
              <a:extLst>
                <a:ext uri="{FF2B5EF4-FFF2-40B4-BE49-F238E27FC236}">
                  <a16:creationId xmlns:a16="http://schemas.microsoft.com/office/drawing/2014/main" id="{CCD0D05A-FC5F-4E36-BD91-B0833E0D9C5E}"/>
                </a:ext>
              </a:extLst>
            </p:cNvPr>
            <p:cNvSpPr/>
            <p:nvPr/>
          </p:nvSpPr>
          <p:spPr>
            <a:xfrm>
              <a:off x="5823003" y="2571168"/>
              <a:ext cx="349822" cy="29718"/>
            </a:xfrm>
            <a:custGeom>
              <a:avLst/>
              <a:gdLst/>
              <a:ahLst/>
              <a:cxnLst/>
              <a:rect l="l" t="t" r="r" b="b"/>
              <a:pathLst>
                <a:path w="6792" h="577" extrusionOk="0">
                  <a:moveTo>
                    <a:pt x="1" y="1"/>
                  </a:moveTo>
                  <a:lnTo>
                    <a:pt x="1" y="577"/>
                  </a:lnTo>
                  <a:lnTo>
                    <a:pt x="6792" y="577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646;p61">
              <a:extLst>
                <a:ext uri="{FF2B5EF4-FFF2-40B4-BE49-F238E27FC236}">
                  <a16:creationId xmlns:a16="http://schemas.microsoft.com/office/drawing/2014/main" id="{7263D887-DF42-4139-9351-A28E12AAFED2}"/>
                </a:ext>
              </a:extLst>
            </p:cNvPr>
            <p:cNvSpPr/>
            <p:nvPr/>
          </p:nvSpPr>
          <p:spPr>
            <a:xfrm>
              <a:off x="5817080" y="2603306"/>
              <a:ext cx="30336" cy="22611"/>
            </a:xfrm>
            <a:custGeom>
              <a:avLst/>
              <a:gdLst/>
              <a:ahLst/>
              <a:cxnLst/>
              <a:rect l="l" t="t" r="r" b="b"/>
              <a:pathLst>
                <a:path w="589" h="439" extrusionOk="0">
                  <a:moveTo>
                    <a:pt x="295" y="0"/>
                  </a:moveTo>
                  <a:cubicBezTo>
                    <a:pt x="276" y="0"/>
                    <a:pt x="256" y="10"/>
                    <a:pt x="244" y="29"/>
                  </a:cubicBezTo>
                  <a:lnTo>
                    <a:pt x="26" y="349"/>
                  </a:lnTo>
                  <a:cubicBezTo>
                    <a:pt x="0" y="387"/>
                    <a:pt x="26" y="439"/>
                    <a:pt x="77" y="439"/>
                  </a:cubicBezTo>
                  <a:lnTo>
                    <a:pt x="499" y="439"/>
                  </a:lnTo>
                  <a:cubicBezTo>
                    <a:pt x="551" y="439"/>
                    <a:pt x="588" y="387"/>
                    <a:pt x="551" y="349"/>
                  </a:cubicBezTo>
                  <a:lnTo>
                    <a:pt x="346" y="29"/>
                  </a:lnTo>
                  <a:cubicBezTo>
                    <a:pt x="333" y="10"/>
                    <a:pt x="314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647;p61">
              <a:extLst>
                <a:ext uri="{FF2B5EF4-FFF2-40B4-BE49-F238E27FC236}">
                  <a16:creationId xmlns:a16="http://schemas.microsoft.com/office/drawing/2014/main" id="{F16E8928-B541-4B14-99A8-2655EFAEB5DB}"/>
                </a:ext>
              </a:extLst>
            </p:cNvPr>
            <p:cNvSpPr/>
            <p:nvPr/>
          </p:nvSpPr>
          <p:spPr>
            <a:xfrm>
              <a:off x="5823003" y="2659446"/>
              <a:ext cx="349822" cy="29718"/>
            </a:xfrm>
            <a:custGeom>
              <a:avLst/>
              <a:gdLst/>
              <a:ahLst/>
              <a:cxnLst/>
              <a:rect l="l" t="t" r="r" b="b"/>
              <a:pathLst>
                <a:path w="6792" h="577" extrusionOk="0">
                  <a:moveTo>
                    <a:pt x="1" y="0"/>
                  </a:moveTo>
                  <a:lnTo>
                    <a:pt x="1" y="576"/>
                  </a:lnTo>
                  <a:lnTo>
                    <a:pt x="6792" y="576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648;p61">
              <a:extLst>
                <a:ext uri="{FF2B5EF4-FFF2-40B4-BE49-F238E27FC236}">
                  <a16:creationId xmlns:a16="http://schemas.microsoft.com/office/drawing/2014/main" id="{F6CFE881-B638-4FF2-B2CB-F2243AA53660}"/>
                </a:ext>
              </a:extLst>
            </p:cNvPr>
            <p:cNvSpPr/>
            <p:nvPr/>
          </p:nvSpPr>
          <p:spPr>
            <a:xfrm>
              <a:off x="6134550" y="2691584"/>
              <a:ext cx="30388" cy="23229"/>
            </a:xfrm>
            <a:custGeom>
              <a:avLst/>
              <a:gdLst/>
              <a:ahLst/>
              <a:cxnLst/>
              <a:rect l="l" t="t" r="r" b="b"/>
              <a:pathLst>
                <a:path w="590" h="451" extrusionOk="0">
                  <a:moveTo>
                    <a:pt x="308" y="0"/>
                  </a:moveTo>
                  <a:cubicBezTo>
                    <a:pt x="289" y="0"/>
                    <a:pt x="269" y="10"/>
                    <a:pt x="257" y="29"/>
                  </a:cubicBezTo>
                  <a:lnTo>
                    <a:pt x="40" y="348"/>
                  </a:lnTo>
                  <a:cubicBezTo>
                    <a:pt x="1" y="387"/>
                    <a:pt x="40" y="451"/>
                    <a:pt x="91" y="451"/>
                  </a:cubicBezTo>
                  <a:lnTo>
                    <a:pt x="512" y="451"/>
                  </a:lnTo>
                  <a:cubicBezTo>
                    <a:pt x="564" y="451"/>
                    <a:pt x="589" y="387"/>
                    <a:pt x="564" y="348"/>
                  </a:cubicBezTo>
                  <a:lnTo>
                    <a:pt x="359" y="29"/>
                  </a:lnTo>
                  <a:cubicBezTo>
                    <a:pt x="346" y="10"/>
                    <a:pt x="327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649;p61">
              <a:extLst>
                <a:ext uri="{FF2B5EF4-FFF2-40B4-BE49-F238E27FC236}">
                  <a16:creationId xmlns:a16="http://schemas.microsoft.com/office/drawing/2014/main" id="{CEF4D907-73FB-4E2F-A622-9479DD0BAA00}"/>
                </a:ext>
              </a:extLst>
            </p:cNvPr>
            <p:cNvSpPr/>
            <p:nvPr/>
          </p:nvSpPr>
          <p:spPr>
            <a:xfrm>
              <a:off x="5823003" y="2754985"/>
              <a:ext cx="349822" cy="29667"/>
            </a:xfrm>
            <a:custGeom>
              <a:avLst/>
              <a:gdLst/>
              <a:ahLst/>
              <a:cxnLst/>
              <a:rect l="l" t="t" r="r" b="b"/>
              <a:pathLst>
                <a:path w="6792" h="576" extrusionOk="0">
                  <a:moveTo>
                    <a:pt x="1" y="0"/>
                  </a:moveTo>
                  <a:lnTo>
                    <a:pt x="1" y="575"/>
                  </a:lnTo>
                  <a:lnTo>
                    <a:pt x="6792" y="575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650;p61">
              <a:extLst>
                <a:ext uri="{FF2B5EF4-FFF2-40B4-BE49-F238E27FC236}">
                  <a16:creationId xmlns:a16="http://schemas.microsoft.com/office/drawing/2014/main" id="{468C3F0C-75A4-4F1F-8BCF-8EB3694A7D46}"/>
                </a:ext>
              </a:extLst>
            </p:cNvPr>
            <p:cNvSpPr/>
            <p:nvPr/>
          </p:nvSpPr>
          <p:spPr>
            <a:xfrm>
              <a:off x="5900053" y="2787072"/>
              <a:ext cx="30336" cy="23280"/>
            </a:xfrm>
            <a:custGeom>
              <a:avLst/>
              <a:gdLst/>
              <a:ahLst/>
              <a:cxnLst/>
              <a:rect l="l" t="t" r="r" b="b"/>
              <a:pathLst>
                <a:path w="589" h="452" extrusionOk="0">
                  <a:moveTo>
                    <a:pt x="295" y="1"/>
                  </a:moveTo>
                  <a:cubicBezTo>
                    <a:pt x="276" y="1"/>
                    <a:pt x="257" y="10"/>
                    <a:pt x="244" y="29"/>
                  </a:cubicBezTo>
                  <a:lnTo>
                    <a:pt x="26" y="349"/>
                  </a:lnTo>
                  <a:cubicBezTo>
                    <a:pt x="1" y="387"/>
                    <a:pt x="26" y="452"/>
                    <a:pt x="77" y="452"/>
                  </a:cubicBezTo>
                  <a:lnTo>
                    <a:pt x="512" y="452"/>
                  </a:lnTo>
                  <a:cubicBezTo>
                    <a:pt x="563" y="452"/>
                    <a:pt x="589" y="401"/>
                    <a:pt x="563" y="349"/>
                  </a:cubicBezTo>
                  <a:lnTo>
                    <a:pt x="346" y="29"/>
                  </a:lnTo>
                  <a:cubicBezTo>
                    <a:pt x="334" y="10"/>
                    <a:pt x="315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651;p61">
              <a:extLst>
                <a:ext uri="{FF2B5EF4-FFF2-40B4-BE49-F238E27FC236}">
                  <a16:creationId xmlns:a16="http://schemas.microsoft.com/office/drawing/2014/main" id="{C42BFA1A-1375-4FD3-821D-AEB6CF5C405C}"/>
                </a:ext>
              </a:extLst>
            </p:cNvPr>
            <p:cNvSpPr/>
            <p:nvPr/>
          </p:nvSpPr>
          <p:spPr>
            <a:xfrm>
              <a:off x="6217574" y="2565915"/>
              <a:ext cx="135767" cy="40225"/>
            </a:xfrm>
            <a:custGeom>
              <a:avLst/>
              <a:gdLst/>
              <a:ahLst/>
              <a:cxnLst/>
              <a:rect l="l" t="t" r="r" b="b"/>
              <a:pathLst>
                <a:path w="2636" h="781" extrusionOk="0">
                  <a:moveTo>
                    <a:pt x="0" y="0"/>
                  </a:moveTo>
                  <a:lnTo>
                    <a:pt x="0" y="781"/>
                  </a:lnTo>
                  <a:lnTo>
                    <a:pt x="2635" y="781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652;p61">
              <a:extLst>
                <a:ext uri="{FF2B5EF4-FFF2-40B4-BE49-F238E27FC236}">
                  <a16:creationId xmlns:a16="http://schemas.microsoft.com/office/drawing/2014/main" id="{F3417853-8708-43B0-848F-6BBC9A8DE132}"/>
                </a:ext>
              </a:extLst>
            </p:cNvPr>
            <p:cNvSpPr/>
            <p:nvPr/>
          </p:nvSpPr>
          <p:spPr>
            <a:xfrm>
              <a:off x="6217574" y="2654192"/>
              <a:ext cx="135767" cy="40225"/>
            </a:xfrm>
            <a:custGeom>
              <a:avLst/>
              <a:gdLst/>
              <a:ahLst/>
              <a:cxnLst/>
              <a:rect l="l" t="t" r="r" b="b"/>
              <a:pathLst>
                <a:path w="2636" h="781" extrusionOk="0">
                  <a:moveTo>
                    <a:pt x="0" y="0"/>
                  </a:moveTo>
                  <a:lnTo>
                    <a:pt x="0" y="781"/>
                  </a:lnTo>
                  <a:lnTo>
                    <a:pt x="2635" y="781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653;p61">
              <a:extLst>
                <a:ext uri="{FF2B5EF4-FFF2-40B4-BE49-F238E27FC236}">
                  <a16:creationId xmlns:a16="http://schemas.microsoft.com/office/drawing/2014/main" id="{1DC8E52D-D373-4CF9-A31F-967759556AD2}"/>
                </a:ext>
              </a:extLst>
            </p:cNvPr>
            <p:cNvSpPr/>
            <p:nvPr/>
          </p:nvSpPr>
          <p:spPr>
            <a:xfrm>
              <a:off x="6217574" y="2749732"/>
              <a:ext cx="135767" cy="40174"/>
            </a:xfrm>
            <a:custGeom>
              <a:avLst/>
              <a:gdLst/>
              <a:ahLst/>
              <a:cxnLst/>
              <a:rect l="l" t="t" r="r" b="b"/>
              <a:pathLst>
                <a:path w="2636" h="780" extrusionOk="0">
                  <a:moveTo>
                    <a:pt x="0" y="0"/>
                  </a:moveTo>
                  <a:lnTo>
                    <a:pt x="0" y="780"/>
                  </a:lnTo>
                  <a:lnTo>
                    <a:pt x="2635" y="780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654;p61">
              <a:extLst>
                <a:ext uri="{FF2B5EF4-FFF2-40B4-BE49-F238E27FC236}">
                  <a16:creationId xmlns:a16="http://schemas.microsoft.com/office/drawing/2014/main" id="{0EC6B110-E520-4B23-AC54-643704C4F17B}"/>
                </a:ext>
              </a:extLst>
            </p:cNvPr>
            <p:cNvSpPr/>
            <p:nvPr/>
          </p:nvSpPr>
          <p:spPr>
            <a:xfrm>
              <a:off x="5642534" y="3961307"/>
              <a:ext cx="563259" cy="264839"/>
            </a:xfrm>
            <a:custGeom>
              <a:avLst/>
              <a:gdLst/>
              <a:ahLst/>
              <a:cxnLst/>
              <a:rect l="l" t="t" r="r" b="b"/>
              <a:pathLst>
                <a:path w="10936" h="5142" extrusionOk="0">
                  <a:moveTo>
                    <a:pt x="3779" y="0"/>
                  </a:moveTo>
                  <a:cubicBezTo>
                    <a:pt x="3733" y="0"/>
                    <a:pt x="3692" y="3"/>
                    <a:pt x="3658" y="9"/>
                  </a:cubicBezTo>
                  <a:cubicBezTo>
                    <a:pt x="3019" y="112"/>
                    <a:pt x="665" y="1672"/>
                    <a:pt x="205" y="1979"/>
                  </a:cubicBezTo>
                  <a:cubicBezTo>
                    <a:pt x="154" y="2017"/>
                    <a:pt x="115" y="2068"/>
                    <a:pt x="89" y="2119"/>
                  </a:cubicBezTo>
                  <a:cubicBezTo>
                    <a:pt x="0" y="2375"/>
                    <a:pt x="115" y="2656"/>
                    <a:pt x="371" y="2759"/>
                  </a:cubicBezTo>
                  <a:lnTo>
                    <a:pt x="422" y="2784"/>
                  </a:lnTo>
                  <a:lnTo>
                    <a:pt x="396" y="2849"/>
                  </a:lnTo>
                  <a:cubicBezTo>
                    <a:pt x="371" y="2938"/>
                    <a:pt x="358" y="3040"/>
                    <a:pt x="358" y="3130"/>
                  </a:cubicBezTo>
                  <a:cubicBezTo>
                    <a:pt x="374" y="3330"/>
                    <a:pt x="537" y="3447"/>
                    <a:pt x="704" y="3447"/>
                  </a:cubicBezTo>
                  <a:cubicBezTo>
                    <a:pt x="815" y="3447"/>
                    <a:pt x="927" y="3396"/>
                    <a:pt x="998" y="3284"/>
                  </a:cubicBezTo>
                  <a:lnTo>
                    <a:pt x="998" y="3284"/>
                  </a:lnTo>
                  <a:lnTo>
                    <a:pt x="908" y="3437"/>
                  </a:lnTo>
                  <a:cubicBezTo>
                    <a:pt x="870" y="3501"/>
                    <a:pt x="857" y="3577"/>
                    <a:pt x="857" y="3642"/>
                  </a:cubicBezTo>
                  <a:lnTo>
                    <a:pt x="870" y="3795"/>
                  </a:lnTo>
                  <a:cubicBezTo>
                    <a:pt x="870" y="3949"/>
                    <a:pt x="972" y="4089"/>
                    <a:pt x="1126" y="4140"/>
                  </a:cubicBezTo>
                  <a:cubicBezTo>
                    <a:pt x="1164" y="4150"/>
                    <a:pt x="1203" y="4155"/>
                    <a:pt x="1241" y="4155"/>
                  </a:cubicBezTo>
                  <a:cubicBezTo>
                    <a:pt x="1353" y="4155"/>
                    <a:pt x="1458" y="4111"/>
                    <a:pt x="1535" y="4025"/>
                  </a:cubicBezTo>
                  <a:cubicBezTo>
                    <a:pt x="1829" y="3705"/>
                    <a:pt x="2507" y="3219"/>
                    <a:pt x="2942" y="3156"/>
                  </a:cubicBezTo>
                  <a:cubicBezTo>
                    <a:pt x="3338" y="3091"/>
                    <a:pt x="3940" y="2900"/>
                    <a:pt x="4336" y="2900"/>
                  </a:cubicBezTo>
                  <a:cubicBezTo>
                    <a:pt x="4528" y="2900"/>
                    <a:pt x="4707" y="3028"/>
                    <a:pt x="4784" y="3207"/>
                  </a:cubicBezTo>
                  <a:cubicBezTo>
                    <a:pt x="4515" y="3232"/>
                    <a:pt x="3184" y="3833"/>
                    <a:pt x="2545" y="4166"/>
                  </a:cubicBezTo>
                  <a:cubicBezTo>
                    <a:pt x="2354" y="4281"/>
                    <a:pt x="2200" y="4460"/>
                    <a:pt x="2175" y="4691"/>
                  </a:cubicBezTo>
                  <a:cubicBezTo>
                    <a:pt x="2164" y="4850"/>
                    <a:pt x="2233" y="5019"/>
                    <a:pt x="2479" y="5019"/>
                  </a:cubicBezTo>
                  <a:cubicBezTo>
                    <a:pt x="2528" y="5019"/>
                    <a:pt x="2584" y="5012"/>
                    <a:pt x="2647" y="4997"/>
                  </a:cubicBezTo>
                  <a:cubicBezTo>
                    <a:pt x="3505" y="4805"/>
                    <a:pt x="4554" y="4435"/>
                    <a:pt x="4554" y="4435"/>
                  </a:cubicBezTo>
                  <a:cubicBezTo>
                    <a:pt x="4554" y="4435"/>
                    <a:pt x="4797" y="4364"/>
                    <a:pt x="5099" y="4364"/>
                  </a:cubicBezTo>
                  <a:cubicBezTo>
                    <a:pt x="5342" y="4364"/>
                    <a:pt x="5623" y="4410"/>
                    <a:pt x="5845" y="4575"/>
                  </a:cubicBezTo>
                  <a:cubicBezTo>
                    <a:pt x="6370" y="4941"/>
                    <a:pt x="6689" y="5142"/>
                    <a:pt x="7064" y="5142"/>
                  </a:cubicBezTo>
                  <a:cubicBezTo>
                    <a:pt x="7200" y="5142"/>
                    <a:pt x="7344" y="5115"/>
                    <a:pt x="7507" y="5061"/>
                  </a:cubicBezTo>
                  <a:cubicBezTo>
                    <a:pt x="8121" y="4856"/>
                    <a:pt x="8582" y="4563"/>
                    <a:pt x="8582" y="4563"/>
                  </a:cubicBezTo>
                  <a:lnTo>
                    <a:pt x="9784" y="4435"/>
                  </a:lnTo>
                  <a:cubicBezTo>
                    <a:pt x="9784" y="4435"/>
                    <a:pt x="10935" y="1570"/>
                    <a:pt x="9362" y="1135"/>
                  </a:cubicBezTo>
                  <a:lnTo>
                    <a:pt x="7828" y="1135"/>
                  </a:lnTo>
                  <a:cubicBezTo>
                    <a:pt x="7828" y="1135"/>
                    <a:pt x="4690" y="0"/>
                    <a:pt x="3779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655;p61">
              <a:extLst>
                <a:ext uri="{FF2B5EF4-FFF2-40B4-BE49-F238E27FC236}">
                  <a16:creationId xmlns:a16="http://schemas.microsoft.com/office/drawing/2014/main" id="{68ABB8AB-8024-45AB-AC2E-6018FE4B0382}"/>
                </a:ext>
              </a:extLst>
            </p:cNvPr>
            <p:cNvSpPr/>
            <p:nvPr/>
          </p:nvSpPr>
          <p:spPr>
            <a:xfrm>
              <a:off x="5817750" y="4037481"/>
              <a:ext cx="290540" cy="136179"/>
            </a:xfrm>
            <a:custGeom>
              <a:avLst/>
              <a:gdLst/>
              <a:ahLst/>
              <a:cxnLst/>
              <a:rect l="l" t="t" r="r" b="b"/>
              <a:pathLst>
                <a:path w="5641" h="2644" extrusionOk="0">
                  <a:moveTo>
                    <a:pt x="3108" y="1"/>
                  </a:moveTo>
                  <a:cubicBezTo>
                    <a:pt x="2954" y="14"/>
                    <a:pt x="2737" y="14"/>
                    <a:pt x="2468" y="26"/>
                  </a:cubicBezTo>
                  <a:cubicBezTo>
                    <a:pt x="1906" y="52"/>
                    <a:pt x="1126" y="78"/>
                    <a:pt x="217" y="116"/>
                  </a:cubicBezTo>
                  <a:lnTo>
                    <a:pt x="205" y="116"/>
                  </a:lnTo>
                  <a:cubicBezTo>
                    <a:pt x="128" y="129"/>
                    <a:pt x="52" y="193"/>
                    <a:pt x="26" y="270"/>
                  </a:cubicBezTo>
                  <a:cubicBezTo>
                    <a:pt x="0" y="347"/>
                    <a:pt x="26" y="449"/>
                    <a:pt x="89" y="500"/>
                  </a:cubicBezTo>
                  <a:cubicBezTo>
                    <a:pt x="192" y="602"/>
                    <a:pt x="307" y="705"/>
                    <a:pt x="435" y="794"/>
                  </a:cubicBezTo>
                  <a:cubicBezTo>
                    <a:pt x="691" y="973"/>
                    <a:pt x="985" y="1114"/>
                    <a:pt x="1292" y="1203"/>
                  </a:cubicBezTo>
                  <a:cubicBezTo>
                    <a:pt x="1556" y="1275"/>
                    <a:pt x="1829" y="1313"/>
                    <a:pt x="2090" y="1313"/>
                  </a:cubicBezTo>
                  <a:cubicBezTo>
                    <a:pt x="2157" y="1313"/>
                    <a:pt x="2224" y="1311"/>
                    <a:pt x="2289" y="1305"/>
                  </a:cubicBezTo>
                  <a:cubicBezTo>
                    <a:pt x="2404" y="1297"/>
                    <a:pt x="2513" y="1282"/>
                    <a:pt x="2619" y="1282"/>
                  </a:cubicBezTo>
                  <a:cubicBezTo>
                    <a:pt x="2668" y="1282"/>
                    <a:pt x="2715" y="1285"/>
                    <a:pt x="2763" y="1293"/>
                  </a:cubicBezTo>
                  <a:cubicBezTo>
                    <a:pt x="2903" y="1319"/>
                    <a:pt x="3031" y="1421"/>
                    <a:pt x="3108" y="1536"/>
                  </a:cubicBezTo>
                  <a:cubicBezTo>
                    <a:pt x="3185" y="1651"/>
                    <a:pt x="3249" y="1791"/>
                    <a:pt x="3326" y="1907"/>
                  </a:cubicBezTo>
                  <a:cubicBezTo>
                    <a:pt x="3364" y="1970"/>
                    <a:pt x="3403" y="2035"/>
                    <a:pt x="3454" y="2073"/>
                  </a:cubicBezTo>
                  <a:lnTo>
                    <a:pt x="3517" y="2163"/>
                  </a:lnTo>
                  <a:lnTo>
                    <a:pt x="3594" y="2226"/>
                  </a:lnTo>
                  <a:cubicBezTo>
                    <a:pt x="3798" y="2405"/>
                    <a:pt x="4029" y="2521"/>
                    <a:pt x="4247" y="2572"/>
                  </a:cubicBezTo>
                  <a:cubicBezTo>
                    <a:pt x="4422" y="2624"/>
                    <a:pt x="4589" y="2644"/>
                    <a:pt x="4741" y="2644"/>
                  </a:cubicBezTo>
                  <a:cubicBezTo>
                    <a:pt x="4966" y="2644"/>
                    <a:pt x="5158" y="2600"/>
                    <a:pt x="5295" y="2546"/>
                  </a:cubicBezTo>
                  <a:cubicBezTo>
                    <a:pt x="5359" y="2521"/>
                    <a:pt x="5410" y="2495"/>
                    <a:pt x="5449" y="2470"/>
                  </a:cubicBezTo>
                  <a:cubicBezTo>
                    <a:pt x="5500" y="2456"/>
                    <a:pt x="5526" y="2431"/>
                    <a:pt x="5551" y="2405"/>
                  </a:cubicBezTo>
                  <a:cubicBezTo>
                    <a:pt x="5615" y="2367"/>
                    <a:pt x="5640" y="2354"/>
                    <a:pt x="5640" y="2354"/>
                  </a:cubicBezTo>
                  <a:cubicBezTo>
                    <a:pt x="5639" y="2353"/>
                    <a:pt x="5638" y="2353"/>
                    <a:pt x="5637" y="2353"/>
                  </a:cubicBezTo>
                  <a:cubicBezTo>
                    <a:pt x="5615" y="2353"/>
                    <a:pt x="5511" y="2436"/>
                    <a:pt x="5295" y="2521"/>
                  </a:cubicBezTo>
                  <a:cubicBezTo>
                    <a:pt x="5160" y="2566"/>
                    <a:pt x="4973" y="2606"/>
                    <a:pt x="4756" y="2606"/>
                  </a:cubicBezTo>
                  <a:cubicBezTo>
                    <a:pt x="4602" y="2606"/>
                    <a:pt x="4434" y="2586"/>
                    <a:pt x="4259" y="2533"/>
                  </a:cubicBezTo>
                  <a:cubicBezTo>
                    <a:pt x="4042" y="2470"/>
                    <a:pt x="3824" y="2354"/>
                    <a:pt x="3633" y="2188"/>
                  </a:cubicBezTo>
                  <a:lnTo>
                    <a:pt x="3556" y="2112"/>
                  </a:lnTo>
                  <a:lnTo>
                    <a:pt x="3492" y="2047"/>
                  </a:lnTo>
                  <a:cubicBezTo>
                    <a:pt x="3440" y="1996"/>
                    <a:pt x="3415" y="1933"/>
                    <a:pt x="3377" y="1881"/>
                  </a:cubicBezTo>
                  <a:cubicBezTo>
                    <a:pt x="3300" y="1766"/>
                    <a:pt x="3249" y="1626"/>
                    <a:pt x="3159" y="1498"/>
                  </a:cubicBezTo>
                  <a:cubicBezTo>
                    <a:pt x="3108" y="1433"/>
                    <a:pt x="3057" y="1382"/>
                    <a:pt x="2993" y="1331"/>
                  </a:cubicBezTo>
                  <a:cubicBezTo>
                    <a:pt x="2929" y="1280"/>
                    <a:pt x="2852" y="1254"/>
                    <a:pt x="2775" y="1242"/>
                  </a:cubicBezTo>
                  <a:cubicBezTo>
                    <a:pt x="2710" y="1227"/>
                    <a:pt x="2647" y="1221"/>
                    <a:pt x="2584" y="1221"/>
                  </a:cubicBezTo>
                  <a:cubicBezTo>
                    <a:pt x="2487" y="1221"/>
                    <a:pt x="2390" y="1234"/>
                    <a:pt x="2289" y="1242"/>
                  </a:cubicBezTo>
                  <a:cubicBezTo>
                    <a:pt x="2224" y="1247"/>
                    <a:pt x="2159" y="1250"/>
                    <a:pt x="2093" y="1250"/>
                  </a:cubicBezTo>
                  <a:cubicBezTo>
                    <a:pt x="1836" y="1250"/>
                    <a:pt x="1573" y="1211"/>
                    <a:pt x="1317" y="1140"/>
                  </a:cubicBezTo>
                  <a:cubicBezTo>
                    <a:pt x="1010" y="1050"/>
                    <a:pt x="717" y="909"/>
                    <a:pt x="473" y="743"/>
                  </a:cubicBezTo>
                  <a:cubicBezTo>
                    <a:pt x="345" y="654"/>
                    <a:pt x="231" y="551"/>
                    <a:pt x="128" y="449"/>
                  </a:cubicBezTo>
                  <a:cubicBezTo>
                    <a:pt x="77" y="410"/>
                    <a:pt x="64" y="347"/>
                    <a:pt x="89" y="282"/>
                  </a:cubicBezTo>
                  <a:cubicBezTo>
                    <a:pt x="103" y="231"/>
                    <a:pt x="154" y="193"/>
                    <a:pt x="217" y="180"/>
                  </a:cubicBezTo>
                  <a:cubicBezTo>
                    <a:pt x="1126" y="129"/>
                    <a:pt x="1906" y="91"/>
                    <a:pt x="2468" y="65"/>
                  </a:cubicBezTo>
                  <a:cubicBezTo>
                    <a:pt x="2737" y="52"/>
                    <a:pt x="2954" y="40"/>
                    <a:pt x="3108" y="26"/>
                  </a:cubicBezTo>
                  <a:cubicBezTo>
                    <a:pt x="3185" y="14"/>
                    <a:pt x="3236" y="14"/>
                    <a:pt x="3287" y="14"/>
                  </a:cubicBezTo>
                  <a:cubicBezTo>
                    <a:pt x="3326" y="14"/>
                    <a:pt x="3338" y="1"/>
                    <a:pt x="3338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656;p61">
              <a:extLst>
                <a:ext uri="{FF2B5EF4-FFF2-40B4-BE49-F238E27FC236}">
                  <a16:creationId xmlns:a16="http://schemas.microsoft.com/office/drawing/2014/main" id="{F730FCC2-720E-4108-852C-60459A9CAC29}"/>
                </a:ext>
              </a:extLst>
            </p:cNvPr>
            <p:cNvSpPr/>
            <p:nvPr/>
          </p:nvSpPr>
          <p:spPr>
            <a:xfrm>
              <a:off x="6580573" y="2110415"/>
              <a:ext cx="436093" cy="365634"/>
            </a:xfrm>
            <a:custGeom>
              <a:avLst/>
              <a:gdLst/>
              <a:ahLst/>
              <a:cxnLst/>
              <a:rect l="l" t="t" r="r" b="b"/>
              <a:pathLst>
                <a:path w="8467" h="7099" extrusionOk="0">
                  <a:moveTo>
                    <a:pt x="5691" y="0"/>
                  </a:moveTo>
                  <a:cubicBezTo>
                    <a:pt x="5209" y="0"/>
                    <a:pt x="4727" y="178"/>
                    <a:pt x="4386" y="519"/>
                  </a:cubicBezTo>
                  <a:cubicBezTo>
                    <a:pt x="4156" y="406"/>
                    <a:pt x="3904" y="350"/>
                    <a:pt x="3652" y="350"/>
                  </a:cubicBezTo>
                  <a:cubicBezTo>
                    <a:pt x="3330" y="350"/>
                    <a:pt x="3010" y="441"/>
                    <a:pt x="2737" y="621"/>
                  </a:cubicBezTo>
                  <a:cubicBezTo>
                    <a:pt x="2263" y="928"/>
                    <a:pt x="1956" y="1503"/>
                    <a:pt x="1982" y="2079"/>
                  </a:cubicBezTo>
                  <a:cubicBezTo>
                    <a:pt x="1953" y="2077"/>
                    <a:pt x="1925" y="2076"/>
                    <a:pt x="1896" y="2076"/>
                  </a:cubicBezTo>
                  <a:cubicBezTo>
                    <a:pt x="1349" y="2076"/>
                    <a:pt x="807" y="2424"/>
                    <a:pt x="588" y="2923"/>
                  </a:cubicBezTo>
                  <a:cubicBezTo>
                    <a:pt x="358" y="3460"/>
                    <a:pt x="512" y="4138"/>
                    <a:pt x="959" y="4521"/>
                  </a:cubicBezTo>
                  <a:cubicBezTo>
                    <a:pt x="345" y="4777"/>
                    <a:pt x="0" y="5519"/>
                    <a:pt x="179" y="6146"/>
                  </a:cubicBezTo>
                  <a:cubicBezTo>
                    <a:pt x="349" y="6703"/>
                    <a:pt x="924" y="7098"/>
                    <a:pt x="1507" y="7098"/>
                  </a:cubicBezTo>
                  <a:cubicBezTo>
                    <a:pt x="1580" y="7098"/>
                    <a:pt x="1654" y="7092"/>
                    <a:pt x="1726" y="7079"/>
                  </a:cubicBezTo>
                  <a:lnTo>
                    <a:pt x="8032" y="2463"/>
                  </a:lnTo>
                  <a:cubicBezTo>
                    <a:pt x="8402" y="2028"/>
                    <a:pt x="8467" y="1349"/>
                    <a:pt x="8160" y="877"/>
                  </a:cubicBezTo>
                  <a:cubicBezTo>
                    <a:pt x="7921" y="483"/>
                    <a:pt x="7457" y="249"/>
                    <a:pt x="7003" y="249"/>
                  </a:cubicBezTo>
                  <a:cubicBezTo>
                    <a:pt x="6897" y="249"/>
                    <a:pt x="6791" y="261"/>
                    <a:pt x="6689" y="288"/>
                  </a:cubicBezTo>
                  <a:cubicBezTo>
                    <a:pt x="6393" y="94"/>
                    <a:pt x="6042" y="0"/>
                    <a:pt x="5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657;p61">
              <a:extLst>
                <a:ext uri="{FF2B5EF4-FFF2-40B4-BE49-F238E27FC236}">
                  <a16:creationId xmlns:a16="http://schemas.microsoft.com/office/drawing/2014/main" id="{F75A0B18-8C4F-46DA-80DB-63D0FA971DF6}"/>
                </a:ext>
              </a:extLst>
            </p:cNvPr>
            <p:cNvSpPr/>
            <p:nvPr/>
          </p:nvSpPr>
          <p:spPr>
            <a:xfrm>
              <a:off x="6660249" y="2192358"/>
              <a:ext cx="561971" cy="1094275"/>
            </a:xfrm>
            <a:custGeom>
              <a:avLst/>
              <a:gdLst/>
              <a:ahLst/>
              <a:cxnLst/>
              <a:rect l="l" t="t" r="r" b="b"/>
              <a:pathLst>
                <a:path w="10911" h="21246" extrusionOk="0">
                  <a:moveTo>
                    <a:pt x="5659" y="0"/>
                  </a:moveTo>
                  <a:cubicBezTo>
                    <a:pt x="5614" y="0"/>
                    <a:pt x="5570" y="1"/>
                    <a:pt x="5525" y="2"/>
                  </a:cubicBezTo>
                  <a:lnTo>
                    <a:pt x="5232" y="14"/>
                  </a:lnTo>
                  <a:cubicBezTo>
                    <a:pt x="2277" y="258"/>
                    <a:pt x="0" y="2726"/>
                    <a:pt x="0" y="5681"/>
                  </a:cubicBezTo>
                  <a:cubicBezTo>
                    <a:pt x="0" y="8443"/>
                    <a:pt x="26" y="11487"/>
                    <a:pt x="167" y="12958"/>
                  </a:cubicBezTo>
                  <a:cubicBezTo>
                    <a:pt x="448" y="16001"/>
                    <a:pt x="3530" y="16232"/>
                    <a:pt x="3530" y="16232"/>
                  </a:cubicBezTo>
                  <a:lnTo>
                    <a:pt x="4144" y="19340"/>
                  </a:lnTo>
                  <a:lnTo>
                    <a:pt x="6293" y="21245"/>
                  </a:lnTo>
                  <a:lnTo>
                    <a:pt x="10578" y="17715"/>
                  </a:lnTo>
                  <a:lnTo>
                    <a:pt x="10910" y="16360"/>
                  </a:lnTo>
                  <a:lnTo>
                    <a:pt x="10527" y="5770"/>
                  </a:lnTo>
                  <a:cubicBezTo>
                    <a:pt x="10539" y="2642"/>
                    <a:pt x="8761" y="0"/>
                    <a:pt x="5659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658;p61">
              <a:extLst>
                <a:ext uri="{FF2B5EF4-FFF2-40B4-BE49-F238E27FC236}">
                  <a16:creationId xmlns:a16="http://schemas.microsoft.com/office/drawing/2014/main" id="{726CEB94-9E65-449E-B25D-BD0A1A059C14}"/>
                </a:ext>
              </a:extLst>
            </p:cNvPr>
            <p:cNvSpPr/>
            <p:nvPr/>
          </p:nvSpPr>
          <p:spPr>
            <a:xfrm>
              <a:off x="6840718" y="2951266"/>
              <a:ext cx="200303" cy="115320"/>
            </a:xfrm>
            <a:custGeom>
              <a:avLst/>
              <a:gdLst/>
              <a:ahLst/>
              <a:cxnLst/>
              <a:rect l="l" t="t" r="r" b="b"/>
              <a:pathLst>
                <a:path w="3889" h="2239" extrusionOk="0">
                  <a:moveTo>
                    <a:pt x="3889" y="1"/>
                  </a:moveTo>
                  <a:cubicBezTo>
                    <a:pt x="1945" y="1459"/>
                    <a:pt x="1" y="1497"/>
                    <a:pt x="1" y="1497"/>
                  </a:cubicBezTo>
                  <a:lnTo>
                    <a:pt x="65" y="2239"/>
                  </a:lnTo>
                  <a:cubicBezTo>
                    <a:pt x="91" y="2239"/>
                    <a:pt x="117" y="2239"/>
                    <a:pt x="142" y="2239"/>
                  </a:cubicBezTo>
                  <a:cubicBezTo>
                    <a:pt x="3134" y="2239"/>
                    <a:pt x="3889" y="1"/>
                    <a:pt x="3889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659;p61">
              <a:extLst>
                <a:ext uri="{FF2B5EF4-FFF2-40B4-BE49-F238E27FC236}">
                  <a16:creationId xmlns:a16="http://schemas.microsoft.com/office/drawing/2014/main" id="{7B9D1735-E682-4087-850F-7A281FAAAA4C}"/>
                </a:ext>
              </a:extLst>
            </p:cNvPr>
            <p:cNvSpPr/>
            <p:nvPr/>
          </p:nvSpPr>
          <p:spPr>
            <a:xfrm>
              <a:off x="6716903" y="2604748"/>
              <a:ext cx="45530" cy="42904"/>
            </a:xfrm>
            <a:custGeom>
              <a:avLst/>
              <a:gdLst/>
              <a:ahLst/>
              <a:cxnLst/>
              <a:rect l="l" t="t" r="r" b="b"/>
              <a:pathLst>
                <a:path w="884" h="833" extrusionOk="0">
                  <a:moveTo>
                    <a:pt x="446" y="1"/>
                  </a:moveTo>
                  <a:cubicBezTo>
                    <a:pt x="438" y="1"/>
                    <a:pt x="431" y="1"/>
                    <a:pt x="423" y="1"/>
                  </a:cubicBezTo>
                  <a:cubicBezTo>
                    <a:pt x="179" y="1"/>
                    <a:pt x="0" y="193"/>
                    <a:pt x="0" y="423"/>
                  </a:cubicBezTo>
                  <a:cubicBezTo>
                    <a:pt x="13" y="653"/>
                    <a:pt x="218" y="832"/>
                    <a:pt x="460" y="832"/>
                  </a:cubicBezTo>
                  <a:cubicBezTo>
                    <a:pt x="704" y="820"/>
                    <a:pt x="883" y="641"/>
                    <a:pt x="870" y="411"/>
                  </a:cubicBezTo>
                  <a:cubicBezTo>
                    <a:pt x="870" y="188"/>
                    <a:pt x="678" y="1"/>
                    <a:pt x="44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660;p61">
              <a:extLst>
                <a:ext uri="{FF2B5EF4-FFF2-40B4-BE49-F238E27FC236}">
                  <a16:creationId xmlns:a16="http://schemas.microsoft.com/office/drawing/2014/main" id="{43B0F195-1C4B-4410-8378-B1719631E001}"/>
                </a:ext>
              </a:extLst>
            </p:cNvPr>
            <p:cNvSpPr/>
            <p:nvPr/>
          </p:nvSpPr>
          <p:spPr>
            <a:xfrm>
              <a:off x="6697126" y="2540008"/>
              <a:ext cx="90958" cy="27607"/>
            </a:xfrm>
            <a:custGeom>
              <a:avLst/>
              <a:gdLst/>
              <a:ahLst/>
              <a:cxnLst/>
              <a:rect l="l" t="t" r="r" b="b"/>
              <a:pathLst>
                <a:path w="1766" h="536" extrusionOk="0">
                  <a:moveTo>
                    <a:pt x="944" y="0"/>
                  </a:moveTo>
                  <a:cubicBezTo>
                    <a:pt x="911" y="0"/>
                    <a:pt x="878" y="2"/>
                    <a:pt x="844" y="5"/>
                  </a:cubicBezTo>
                  <a:cubicBezTo>
                    <a:pt x="551" y="31"/>
                    <a:pt x="307" y="158"/>
                    <a:pt x="179" y="273"/>
                  </a:cubicBezTo>
                  <a:cubicBezTo>
                    <a:pt x="39" y="401"/>
                    <a:pt x="0" y="503"/>
                    <a:pt x="39" y="529"/>
                  </a:cubicBezTo>
                  <a:cubicBezTo>
                    <a:pt x="44" y="533"/>
                    <a:pt x="50" y="535"/>
                    <a:pt x="58" y="535"/>
                  </a:cubicBezTo>
                  <a:cubicBezTo>
                    <a:pt x="145" y="535"/>
                    <a:pt x="438" y="309"/>
                    <a:pt x="870" y="273"/>
                  </a:cubicBezTo>
                  <a:cubicBezTo>
                    <a:pt x="907" y="270"/>
                    <a:pt x="944" y="269"/>
                    <a:pt x="980" y="269"/>
                  </a:cubicBezTo>
                  <a:cubicBezTo>
                    <a:pt x="1331" y="269"/>
                    <a:pt x="1614" y="400"/>
                    <a:pt x="1709" y="400"/>
                  </a:cubicBezTo>
                  <a:cubicBezTo>
                    <a:pt x="1724" y="400"/>
                    <a:pt x="1735" y="397"/>
                    <a:pt x="1740" y="389"/>
                  </a:cubicBezTo>
                  <a:cubicBezTo>
                    <a:pt x="1765" y="363"/>
                    <a:pt x="1702" y="261"/>
                    <a:pt x="1548" y="158"/>
                  </a:cubicBezTo>
                  <a:cubicBezTo>
                    <a:pt x="1413" y="79"/>
                    <a:pt x="1188" y="0"/>
                    <a:pt x="94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661;p61">
              <a:extLst>
                <a:ext uri="{FF2B5EF4-FFF2-40B4-BE49-F238E27FC236}">
                  <a16:creationId xmlns:a16="http://schemas.microsoft.com/office/drawing/2014/main" id="{D6D6B996-9E23-4952-9AB1-6A2ED2D89368}"/>
                </a:ext>
              </a:extLst>
            </p:cNvPr>
            <p:cNvSpPr/>
            <p:nvPr/>
          </p:nvSpPr>
          <p:spPr>
            <a:xfrm>
              <a:off x="6923742" y="2598207"/>
              <a:ext cx="46148" cy="43522"/>
            </a:xfrm>
            <a:custGeom>
              <a:avLst/>
              <a:gdLst/>
              <a:ahLst/>
              <a:cxnLst/>
              <a:rect l="l" t="t" r="r" b="b"/>
              <a:pathLst>
                <a:path w="896" h="845" extrusionOk="0">
                  <a:moveTo>
                    <a:pt x="435" y="0"/>
                  </a:moveTo>
                  <a:cubicBezTo>
                    <a:pt x="192" y="13"/>
                    <a:pt x="0" y="205"/>
                    <a:pt x="13" y="435"/>
                  </a:cubicBezTo>
                  <a:cubicBezTo>
                    <a:pt x="26" y="666"/>
                    <a:pt x="230" y="845"/>
                    <a:pt x="460" y="845"/>
                  </a:cubicBezTo>
                  <a:cubicBezTo>
                    <a:pt x="704" y="831"/>
                    <a:pt x="895" y="640"/>
                    <a:pt x="883" y="410"/>
                  </a:cubicBezTo>
                  <a:cubicBezTo>
                    <a:pt x="870" y="180"/>
                    <a:pt x="665" y="0"/>
                    <a:pt x="4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662;p61">
              <a:extLst>
                <a:ext uri="{FF2B5EF4-FFF2-40B4-BE49-F238E27FC236}">
                  <a16:creationId xmlns:a16="http://schemas.microsoft.com/office/drawing/2014/main" id="{D2D68174-90EB-481B-82CC-82BA7617F4A9}"/>
                </a:ext>
              </a:extLst>
            </p:cNvPr>
            <p:cNvSpPr/>
            <p:nvPr/>
          </p:nvSpPr>
          <p:spPr>
            <a:xfrm>
              <a:off x="6927657" y="2518222"/>
              <a:ext cx="90958" cy="27658"/>
            </a:xfrm>
            <a:custGeom>
              <a:avLst/>
              <a:gdLst/>
              <a:ahLst/>
              <a:cxnLst/>
              <a:rect l="l" t="t" r="r" b="b"/>
              <a:pathLst>
                <a:path w="1766" h="537" extrusionOk="0">
                  <a:moveTo>
                    <a:pt x="935" y="1"/>
                  </a:moveTo>
                  <a:cubicBezTo>
                    <a:pt x="901" y="1"/>
                    <a:pt x="867" y="2"/>
                    <a:pt x="833" y="5"/>
                  </a:cubicBezTo>
                  <a:cubicBezTo>
                    <a:pt x="538" y="31"/>
                    <a:pt x="308" y="159"/>
                    <a:pt x="168" y="274"/>
                  </a:cubicBezTo>
                  <a:cubicBezTo>
                    <a:pt x="40" y="402"/>
                    <a:pt x="1" y="505"/>
                    <a:pt x="26" y="530"/>
                  </a:cubicBezTo>
                  <a:cubicBezTo>
                    <a:pt x="31" y="535"/>
                    <a:pt x="37" y="537"/>
                    <a:pt x="46" y="537"/>
                  </a:cubicBezTo>
                  <a:cubicBezTo>
                    <a:pt x="134" y="537"/>
                    <a:pt x="437" y="309"/>
                    <a:pt x="858" y="274"/>
                  </a:cubicBezTo>
                  <a:cubicBezTo>
                    <a:pt x="897" y="271"/>
                    <a:pt x="936" y="270"/>
                    <a:pt x="973" y="270"/>
                  </a:cubicBezTo>
                  <a:cubicBezTo>
                    <a:pt x="1329" y="270"/>
                    <a:pt x="1604" y="401"/>
                    <a:pt x="1705" y="401"/>
                  </a:cubicBezTo>
                  <a:cubicBezTo>
                    <a:pt x="1722" y="401"/>
                    <a:pt x="1734" y="397"/>
                    <a:pt x="1740" y="389"/>
                  </a:cubicBezTo>
                  <a:cubicBezTo>
                    <a:pt x="1766" y="363"/>
                    <a:pt x="1702" y="261"/>
                    <a:pt x="1536" y="159"/>
                  </a:cubicBezTo>
                  <a:cubicBezTo>
                    <a:pt x="1400" y="80"/>
                    <a:pt x="1185" y="1"/>
                    <a:pt x="9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663;p61">
              <a:extLst>
                <a:ext uri="{FF2B5EF4-FFF2-40B4-BE49-F238E27FC236}">
                  <a16:creationId xmlns:a16="http://schemas.microsoft.com/office/drawing/2014/main" id="{9A8D0F47-A10F-430C-AE06-54D1229D5599}"/>
                </a:ext>
              </a:extLst>
            </p:cNvPr>
            <p:cNvSpPr/>
            <p:nvPr/>
          </p:nvSpPr>
          <p:spPr>
            <a:xfrm>
              <a:off x="6799258" y="2528986"/>
              <a:ext cx="64587" cy="204475"/>
            </a:xfrm>
            <a:custGeom>
              <a:avLst/>
              <a:gdLst/>
              <a:ahLst/>
              <a:cxnLst/>
              <a:rect l="l" t="t" r="r" b="b"/>
              <a:pathLst>
                <a:path w="1254" h="3970" extrusionOk="0">
                  <a:moveTo>
                    <a:pt x="1161" y="1"/>
                  </a:moveTo>
                  <a:cubicBezTo>
                    <a:pt x="1092" y="1"/>
                    <a:pt x="738" y="1065"/>
                    <a:pt x="358" y="2380"/>
                  </a:cubicBezTo>
                  <a:cubicBezTo>
                    <a:pt x="268" y="2712"/>
                    <a:pt x="179" y="3033"/>
                    <a:pt x="89" y="3326"/>
                  </a:cubicBezTo>
                  <a:cubicBezTo>
                    <a:pt x="64" y="3468"/>
                    <a:pt x="0" y="3621"/>
                    <a:pt x="64" y="3800"/>
                  </a:cubicBezTo>
                  <a:cubicBezTo>
                    <a:pt x="103" y="3889"/>
                    <a:pt x="205" y="3940"/>
                    <a:pt x="282" y="3954"/>
                  </a:cubicBezTo>
                  <a:cubicBezTo>
                    <a:pt x="319" y="3966"/>
                    <a:pt x="354" y="3969"/>
                    <a:pt x="387" y="3969"/>
                  </a:cubicBezTo>
                  <a:cubicBezTo>
                    <a:pt x="421" y="3969"/>
                    <a:pt x="453" y="3966"/>
                    <a:pt x="486" y="3966"/>
                  </a:cubicBezTo>
                  <a:cubicBezTo>
                    <a:pt x="959" y="3954"/>
                    <a:pt x="1254" y="3940"/>
                    <a:pt x="1254" y="3915"/>
                  </a:cubicBezTo>
                  <a:cubicBezTo>
                    <a:pt x="1254" y="3889"/>
                    <a:pt x="959" y="3851"/>
                    <a:pt x="486" y="3838"/>
                  </a:cubicBezTo>
                  <a:cubicBezTo>
                    <a:pt x="358" y="3826"/>
                    <a:pt x="243" y="3812"/>
                    <a:pt x="217" y="3736"/>
                  </a:cubicBezTo>
                  <a:cubicBezTo>
                    <a:pt x="192" y="3659"/>
                    <a:pt x="230" y="3519"/>
                    <a:pt x="268" y="3378"/>
                  </a:cubicBezTo>
                  <a:cubicBezTo>
                    <a:pt x="358" y="3084"/>
                    <a:pt x="461" y="2764"/>
                    <a:pt x="550" y="2444"/>
                  </a:cubicBezTo>
                  <a:cubicBezTo>
                    <a:pt x="947" y="1101"/>
                    <a:pt x="1215" y="14"/>
                    <a:pt x="1164" y="1"/>
                  </a:cubicBezTo>
                  <a:cubicBezTo>
                    <a:pt x="1163" y="1"/>
                    <a:pt x="1162" y="1"/>
                    <a:pt x="11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664;p61">
              <a:extLst>
                <a:ext uri="{FF2B5EF4-FFF2-40B4-BE49-F238E27FC236}">
                  <a16:creationId xmlns:a16="http://schemas.microsoft.com/office/drawing/2014/main" id="{FBE4393F-52DB-4B69-81A9-A2C6B0ABDC0D}"/>
                </a:ext>
              </a:extLst>
            </p:cNvPr>
            <p:cNvSpPr/>
            <p:nvPr/>
          </p:nvSpPr>
          <p:spPr>
            <a:xfrm>
              <a:off x="6864410" y="2741131"/>
              <a:ext cx="77154" cy="74528"/>
            </a:xfrm>
            <a:custGeom>
              <a:avLst/>
              <a:gdLst/>
              <a:ahLst/>
              <a:cxnLst/>
              <a:rect l="l" t="t" r="r" b="b"/>
              <a:pathLst>
                <a:path w="1498" h="1447" extrusionOk="0">
                  <a:moveTo>
                    <a:pt x="1396" y="0"/>
                  </a:moveTo>
                  <a:cubicBezTo>
                    <a:pt x="1319" y="14"/>
                    <a:pt x="1357" y="512"/>
                    <a:pt x="947" y="909"/>
                  </a:cubicBezTo>
                  <a:cubicBezTo>
                    <a:pt x="538" y="1305"/>
                    <a:pt x="1" y="1293"/>
                    <a:pt x="1" y="1369"/>
                  </a:cubicBezTo>
                  <a:cubicBezTo>
                    <a:pt x="1" y="1395"/>
                    <a:pt x="129" y="1446"/>
                    <a:pt x="359" y="1446"/>
                  </a:cubicBezTo>
                  <a:cubicBezTo>
                    <a:pt x="577" y="1433"/>
                    <a:pt x="910" y="1330"/>
                    <a:pt x="1152" y="1088"/>
                  </a:cubicBezTo>
                  <a:cubicBezTo>
                    <a:pt x="1396" y="844"/>
                    <a:pt x="1485" y="551"/>
                    <a:pt x="1485" y="333"/>
                  </a:cubicBezTo>
                  <a:cubicBezTo>
                    <a:pt x="1498" y="116"/>
                    <a:pt x="1421" y="0"/>
                    <a:pt x="139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665;p61">
              <a:extLst>
                <a:ext uri="{FF2B5EF4-FFF2-40B4-BE49-F238E27FC236}">
                  <a16:creationId xmlns:a16="http://schemas.microsoft.com/office/drawing/2014/main" id="{B9DB6D5A-5A44-4717-B185-BDE98838D559}"/>
                </a:ext>
              </a:extLst>
            </p:cNvPr>
            <p:cNvSpPr/>
            <p:nvPr/>
          </p:nvSpPr>
          <p:spPr>
            <a:xfrm>
              <a:off x="6921785" y="2449258"/>
              <a:ext cx="100177" cy="30079"/>
            </a:xfrm>
            <a:custGeom>
              <a:avLst/>
              <a:gdLst/>
              <a:ahLst/>
              <a:cxnLst/>
              <a:rect l="l" t="t" r="r" b="b"/>
              <a:pathLst>
                <a:path w="1945" h="584" extrusionOk="0">
                  <a:moveTo>
                    <a:pt x="1011" y="0"/>
                  </a:moveTo>
                  <a:cubicBezTo>
                    <a:pt x="985" y="0"/>
                    <a:pt x="959" y="1"/>
                    <a:pt x="933" y="2"/>
                  </a:cubicBezTo>
                  <a:cubicBezTo>
                    <a:pt x="640" y="28"/>
                    <a:pt x="384" y="130"/>
                    <a:pt x="230" y="244"/>
                  </a:cubicBezTo>
                  <a:cubicBezTo>
                    <a:pt x="64" y="360"/>
                    <a:pt x="0" y="475"/>
                    <a:pt x="26" y="539"/>
                  </a:cubicBezTo>
                  <a:cubicBezTo>
                    <a:pt x="43" y="571"/>
                    <a:pt x="87" y="583"/>
                    <a:pt x="152" y="583"/>
                  </a:cubicBezTo>
                  <a:cubicBezTo>
                    <a:pt x="318" y="583"/>
                    <a:pt x="622" y="503"/>
                    <a:pt x="972" y="475"/>
                  </a:cubicBezTo>
                  <a:cubicBezTo>
                    <a:pt x="1095" y="465"/>
                    <a:pt x="1213" y="463"/>
                    <a:pt x="1320" y="463"/>
                  </a:cubicBezTo>
                  <a:cubicBezTo>
                    <a:pt x="1431" y="463"/>
                    <a:pt x="1532" y="465"/>
                    <a:pt x="1618" y="465"/>
                  </a:cubicBezTo>
                  <a:cubicBezTo>
                    <a:pt x="1787" y="465"/>
                    <a:pt x="1899" y="456"/>
                    <a:pt x="1919" y="398"/>
                  </a:cubicBezTo>
                  <a:cubicBezTo>
                    <a:pt x="1944" y="334"/>
                    <a:pt x="1854" y="232"/>
                    <a:pt x="1675" y="142"/>
                  </a:cubicBezTo>
                  <a:cubicBezTo>
                    <a:pt x="1512" y="61"/>
                    <a:pt x="1275" y="0"/>
                    <a:pt x="101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666;p61">
              <a:extLst>
                <a:ext uri="{FF2B5EF4-FFF2-40B4-BE49-F238E27FC236}">
                  <a16:creationId xmlns:a16="http://schemas.microsoft.com/office/drawing/2014/main" id="{3526E562-08CF-4E7B-951C-07172972FAC6}"/>
                </a:ext>
              </a:extLst>
            </p:cNvPr>
            <p:cNvSpPr/>
            <p:nvPr/>
          </p:nvSpPr>
          <p:spPr>
            <a:xfrm>
              <a:off x="6697126" y="2475680"/>
              <a:ext cx="85653" cy="27452"/>
            </a:xfrm>
            <a:custGeom>
              <a:avLst/>
              <a:gdLst/>
              <a:ahLst/>
              <a:cxnLst/>
              <a:rect l="l" t="t" r="r" b="b"/>
              <a:pathLst>
                <a:path w="1663" h="533" extrusionOk="0">
                  <a:moveTo>
                    <a:pt x="819" y="1"/>
                  </a:moveTo>
                  <a:cubicBezTo>
                    <a:pt x="551" y="13"/>
                    <a:pt x="321" y="103"/>
                    <a:pt x="179" y="217"/>
                  </a:cubicBezTo>
                  <a:cubicBezTo>
                    <a:pt x="51" y="320"/>
                    <a:pt x="0" y="435"/>
                    <a:pt x="39" y="487"/>
                  </a:cubicBezTo>
                  <a:cubicBezTo>
                    <a:pt x="65" y="521"/>
                    <a:pt x="119" y="532"/>
                    <a:pt x="194" y="532"/>
                  </a:cubicBezTo>
                  <a:cubicBezTo>
                    <a:pt x="343" y="532"/>
                    <a:pt x="576" y="487"/>
                    <a:pt x="832" y="487"/>
                  </a:cubicBezTo>
                  <a:cubicBezTo>
                    <a:pt x="885" y="483"/>
                    <a:pt x="936" y="482"/>
                    <a:pt x="986" y="482"/>
                  </a:cubicBezTo>
                  <a:cubicBezTo>
                    <a:pt x="1160" y="482"/>
                    <a:pt x="1316" y="498"/>
                    <a:pt x="1433" y="498"/>
                  </a:cubicBezTo>
                  <a:cubicBezTo>
                    <a:pt x="1527" y="498"/>
                    <a:pt x="1595" y="487"/>
                    <a:pt x="1625" y="448"/>
                  </a:cubicBezTo>
                  <a:cubicBezTo>
                    <a:pt x="1663" y="384"/>
                    <a:pt x="1612" y="282"/>
                    <a:pt x="1458" y="180"/>
                  </a:cubicBezTo>
                  <a:cubicBezTo>
                    <a:pt x="1318" y="77"/>
                    <a:pt x="1088" y="1"/>
                    <a:pt x="81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667;p61">
              <a:extLst>
                <a:ext uri="{FF2B5EF4-FFF2-40B4-BE49-F238E27FC236}">
                  <a16:creationId xmlns:a16="http://schemas.microsoft.com/office/drawing/2014/main" id="{8524DFF8-1B00-45B6-81A1-0F684DE03379}"/>
                </a:ext>
              </a:extLst>
            </p:cNvPr>
            <p:cNvSpPr/>
            <p:nvPr/>
          </p:nvSpPr>
          <p:spPr>
            <a:xfrm>
              <a:off x="6652987" y="2173610"/>
              <a:ext cx="589011" cy="538691"/>
            </a:xfrm>
            <a:custGeom>
              <a:avLst/>
              <a:gdLst/>
              <a:ahLst/>
              <a:cxnLst/>
              <a:rect l="l" t="t" r="r" b="b"/>
              <a:pathLst>
                <a:path w="11436" h="10459" extrusionOk="0">
                  <a:moveTo>
                    <a:pt x="5851" y="0"/>
                  </a:moveTo>
                  <a:cubicBezTo>
                    <a:pt x="5154" y="0"/>
                    <a:pt x="4493" y="84"/>
                    <a:pt x="3940" y="187"/>
                  </a:cubicBezTo>
                  <a:cubicBezTo>
                    <a:pt x="2559" y="443"/>
                    <a:pt x="1" y="2259"/>
                    <a:pt x="320" y="4624"/>
                  </a:cubicBezTo>
                  <a:cubicBezTo>
                    <a:pt x="320" y="4624"/>
                    <a:pt x="973" y="2655"/>
                    <a:pt x="1855" y="2143"/>
                  </a:cubicBezTo>
                  <a:cubicBezTo>
                    <a:pt x="2089" y="2007"/>
                    <a:pt x="2299" y="1956"/>
                    <a:pt x="2496" y="1956"/>
                  </a:cubicBezTo>
                  <a:cubicBezTo>
                    <a:pt x="3074" y="1956"/>
                    <a:pt x="3533" y="2396"/>
                    <a:pt x="4126" y="2396"/>
                  </a:cubicBezTo>
                  <a:cubicBezTo>
                    <a:pt x="4257" y="2396"/>
                    <a:pt x="4394" y="2375"/>
                    <a:pt x="4541" y="2322"/>
                  </a:cubicBezTo>
                  <a:cubicBezTo>
                    <a:pt x="5223" y="2070"/>
                    <a:pt x="5899" y="1724"/>
                    <a:pt x="6606" y="1724"/>
                  </a:cubicBezTo>
                  <a:cubicBezTo>
                    <a:pt x="6973" y="1724"/>
                    <a:pt x="7349" y="1817"/>
                    <a:pt x="7738" y="2066"/>
                  </a:cubicBezTo>
                  <a:cubicBezTo>
                    <a:pt x="9005" y="2873"/>
                    <a:pt x="8493" y="3550"/>
                    <a:pt x="8672" y="4894"/>
                  </a:cubicBezTo>
                  <a:cubicBezTo>
                    <a:pt x="9176" y="8593"/>
                    <a:pt x="9850" y="10458"/>
                    <a:pt x="10260" y="10458"/>
                  </a:cubicBezTo>
                  <a:cubicBezTo>
                    <a:pt x="10453" y="10458"/>
                    <a:pt x="10588" y="10041"/>
                    <a:pt x="10616" y="9203"/>
                  </a:cubicBezTo>
                  <a:cubicBezTo>
                    <a:pt x="10616" y="8922"/>
                    <a:pt x="11384" y="8640"/>
                    <a:pt x="11409" y="7426"/>
                  </a:cubicBezTo>
                  <a:cubicBezTo>
                    <a:pt x="11435" y="5878"/>
                    <a:pt x="11345" y="3985"/>
                    <a:pt x="10910" y="2924"/>
                  </a:cubicBezTo>
                  <a:cubicBezTo>
                    <a:pt x="10552" y="2015"/>
                    <a:pt x="9964" y="1415"/>
                    <a:pt x="8966" y="787"/>
                  </a:cubicBezTo>
                  <a:cubicBezTo>
                    <a:pt x="8015" y="189"/>
                    <a:pt x="6894" y="0"/>
                    <a:pt x="5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668;p61">
              <a:extLst>
                <a:ext uri="{FF2B5EF4-FFF2-40B4-BE49-F238E27FC236}">
                  <a16:creationId xmlns:a16="http://schemas.microsoft.com/office/drawing/2014/main" id="{57951C9D-4D63-4FF3-8896-1A0E2F7CA633}"/>
                </a:ext>
              </a:extLst>
            </p:cNvPr>
            <p:cNvSpPr/>
            <p:nvPr/>
          </p:nvSpPr>
          <p:spPr>
            <a:xfrm>
              <a:off x="7188523" y="2599547"/>
              <a:ext cx="113208" cy="165280"/>
            </a:xfrm>
            <a:custGeom>
              <a:avLst/>
              <a:gdLst/>
              <a:ahLst/>
              <a:cxnLst/>
              <a:rect l="l" t="t" r="r" b="b"/>
              <a:pathLst>
                <a:path w="2198" h="3209" extrusionOk="0">
                  <a:moveTo>
                    <a:pt x="845" y="0"/>
                  </a:moveTo>
                  <a:cubicBezTo>
                    <a:pt x="372" y="0"/>
                    <a:pt x="1" y="396"/>
                    <a:pt x="14" y="870"/>
                  </a:cubicBezTo>
                  <a:cubicBezTo>
                    <a:pt x="52" y="1739"/>
                    <a:pt x="103" y="3121"/>
                    <a:pt x="103" y="3159"/>
                  </a:cubicBezTo>
                  <a:cubicBezTo>
                    <a:pt x="107" y="3173"/>
                    <a:pt x="271" y="3209"/>
                    <a:pt x="505" y="3209"/>
                  </a:cubicBezTo>
                  <a:cubicBezTo>
                    <a:pt x="1115" y="3209"/>
                    <a:pt x="2198" y="2965"/>
                    <a:pt x="2124" y="1458"/>
                  </a:cubicBezTo>
                  <a:cubicBezTo>
                    <a:pt x="2072" y="281"/>
                    <a:pt x="1407" y="12"/>
                    <a:pt x="84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669;p61">
              <a:extLst>
                <a:ext uri="{FF2B5EF4-FFF2-40B4-BE49-F238E27FC236}">
                  <a16:creationId xmlns:a16="http://schemas.microsoft.com/office/drawing/2014/main" id="{31B3B3D1-2A68-450B-BACD-B4961B996241}"/>
                </a:ext>
              </a:extLst>
            </p:cNvPr>
            <p:cNvSpPr/>
            <p:nvPr/>
          </p:nvSpPr>
          <p:spPr>
            <a:xfrm>
              <a:off x="7214893" y="2634415"/>
              <a:ext cx="46818" cy="94203"/>
            </a:xfrm>
            <a:custGeom>
              <a:avLst/>
              <a:gdLst/>
              <a:ahLst/>
              <a:cxnLst/>
              <a:rect l="l" t="t" r="r" b="b"/>
              <a:pathLst>
                <a:path w="909" h="1829" extrusionOk="0">
                  <a:moveTo>
                    <a:pt x="358" y="0"/>
                  </a:moveTo>
                  <a:cubicBezTo>
                    <a:pt x="282" y="0"/>
                    <a:pt x="205" y="26"/>
                    <a:pt x="154" y="65"/>
                  </a:cubicBezTo>
                  <a:cubicBezTo>
                    <a:pt x="116" y="103"/>
                    <a:pt x="90" y="154"/>
                    <a:pt x="77" y="205"/>
                  </a:cubicBezTo>
                  <a:cubicBezTo>
                    <a:pt x="65" y="282"/>
                    <a:pt x="116" y="321"/>
                    <a:pt x="116" y="321"/>
                  </a:cubicBezTo>
                  <a:cubicBezTo>
                    <a:pt x="128" y="321"/>
                    <a:pt x="116" y="269"/>
                    <a:pt x="141" y="218"/>
                  </a:cubicBezTo>
                  <a:cubicBezTo>
                    <a:pt x="153" y="159"/>
                    <a:pt x="218" y="101"/>
                    <a:pt x="317" y="101"/>
                  </a:cubicBezTo>
                  <a:cubicBezTo>
                    <a:pt x="327" y="101"/>
                    <a:pt x="336" y="102"/>
                    <a:pt x="346" y="103"/>
                  </a:cubicBezTo>
                  <a:cubicBezTo>
                    <a:pt x="461" y="116"/>
                    <a:pt x="563" y="218"/>
                    <a:pt x="627" y="372"/>
                  </a:cubicBezTo>
                  <a:cubicBezTo>
                    <a:pt x="704" y="512"/>
                    <a:pt x="755" y="691"/>
                    <a:pt x="755" y="883"/>
                  </a:cubicBezTo>
                  <a:cubicBezTo>
                    <a:pt x="768" y="1267"/>
                    <a:pt x="602" y="1625"/>
                    <a:pt x="384" y="1714"/>
                  </a:cubicBezTo>
                  <a:cubicBezTo>
                    <a:pt x="332" y="1732"/>
                    <a:pt x="283" y="1739"/>
                    <a:pt x="240" y="1739"/>
                  </a:cubicBezTo>
                  <a:cubicBezTo>
                    <a:pt x="188" y="1739"/>
                    <a:pt x="144" y="1728"/>
                    <a:pt x="116" y="1714"/>
                  </a:cubicBezTo>
                  <a:cubicBezTo>
                    <a:pt x="63" y="1693"/>
                    <a:pt x="29" y="1673"/>
                    <a:pt x="17" y="1673"/>
                  </a:cubicBezTo>
                  <a:cubicBezTo>
                    <a:pt x="15" y="1673"/>
                    <a:pt x="13" y="1674"/>
                    <a:pt x="13" y="1676"/>
                  </a:cubicBezTo>
                  <a:cubicBezTo>
                    <a:pt x="0" y="1676"/>
                    <a:pt x="13" y="1728"/>
                    <a:pt x="77" y="1765"/>
                  </a:cubicBezTo>
                  <a:cubicBezTo>
                    <a:pt x="128" y="1800"/>
                    <a:pt x="197" y="1828"/>
                    <a:pt x="283" y="1828"/>
                  </a:cubicBezTo>
                  <a:cubicBezTo>
                    <a:pt x="325" y="1828"/>
                    <a:pt x="372" y="1821"/>
                    <a:pt x="423" y="1804"/>
                  </a:cubicBezTo>
                  <a:cubicBezTo>
                    <a:pt x="716" y="1702"/>
                    <a:pt x="909" y="1305"/>
                    <a:pt x="909" y="883"/>
                  </a:cubicBezTo>
                  <a:cubicBezTo>
                    <a:pt x="895" y="665"/>
                    <a:pt x="844" y="474"/>
                    <a:pt x="755" y="307"/>
                  </a:cubicBezTo>
                  <a:cubicBezTo>
                    <a:pt x="665" y="142"/>
                    <a:pt x="512" y="0"/>
                    <a:pt x="358" y="0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670;p61">
              <a:extLst>
                <a:ext uri="{FF2B5EF4-FFF2-40B4-BE49-F238E27FC236}">
                  <a16:creationId xmlns:a16="http://schemas.microsoft.com/office/drawing/2014/main" id="{5478AA4A-8E7A-417B-9A8B-3B6808C60AAE}"/>
                </a:ext>
              </a:extLst>
            </p:cNvPr>
            <p:cNvSpPr/>
            <p:nvPr/>
          </p:nvSpPr>
          <p:spPr>
            <a:xfrm>
              <a:off x="6728749" y="2139669"/>
              <a:ext cx="540751" cy="322318"/>
            </a:xfrm>
            <a:custGeom>
              <a:avLst/>
              <a:gdLst/>
              <a:ahLst/>
              <a:cxnLst/>
              <a:rect l="l" t="t" r="r" b="b"/>
              <a:pathLst>
                <a:path w="10499" h="6258" extrusionOk="0">
                  <a:moveTo>
                    <a:pt x="3426" y="0"/>
                  </a:moveTo>
                  <a:cubicBezTo>
                    <a:pt x="3324" y="0"/>
                    <a:pt x="3222" y="9"/>
                    <a:pt x="3121" y="27"/>
                  </a:cubicBezTo>
                  <a:cubicBezTo>
                    <a:pt x="2405" y="167"/>
                    <a:pt x="1816" y="744"/>
                    <a:pt x="1663" y="1446"/>
                  </a:cubicBezTo>
                  <a:cubicBezTo>
                    <a:pt x="1546" y="1410"/>
                    <a:pt x="1424" y="1393"/>
                    <a:pt x="1302" y="1393"/>
                  </a:cubicBezTo>
                  <a:cubicBezTo>
                    <a:pt x="824" y="1393"/>
                    <a:pt x="340" y="1658"/>
                    <a:pt x="116" y="2086"/>
                  </a:cubicBezTo>
                  <a:cubicBezTo>
                    <a:pt x="51" y="2202"/>
                    <a:pt x="0" y="2342"/>
                    <a:pt x="51" y="2470"/>
                  </a:cubicBezTo>
                  <a:cubicBezTo>
                    <a:pt x="107" y="2646"/>
                    <a:pt x="297" y="2715"/>
                    <a:pt x="495" y="2715"/>
                  </a:cubicBezTo>
                  <a:cubicBezTo>
                    <a:pt x="570" y="2715"/>
                    <a:pt x="646" y="2705"/>
                    <a:pt x="716" y="2688"/>
                  </a:cubicBezTo>
                  <a:cubicBezTo>
                    <a:pt x="879" y="2653"/>
                    <a:pt x="1053" y="2596"/>
                    <a:pt x="1218" y="2596"/>
                  </a:cubicBezTo>
                  <a:cubicBezTo>
                    <a:pt x="1301" y="2596"/>
                    <a:pt x="1382" y="2611"/>
                    <a:pt x="1458" y="2649"/>
                  </a:cubicBezTo>
                  <a:cubicBezTo>
                    <a:pt x="1702" y="2777"/>
                    <a:pt x="1753" y="3097"/>
                    <a:pt x="1816" y="3365"/>
                  </a:cubicBezTo>
                  <a:cubicBezTo>
                    <a:pt x="1881" y="3634"/>
                    <a:pt x="2047" y="3941"/>
                    <a:pt x="2316" y="3941"/>
                  </a:cubicBezTo>
                  <a:cubicBezTo>
                    <a:pt x="2469" y="3941"/>
                    <a:pt x="2609" y="3839"/>
                    <a:pt x="2763" y="3800"/>
                  </a:cubicBezTo>
                  <a:cubicBezTo>
                    <a:pt x="2796" y="3793"/>
                    <a:pt x="2830" y="3790"/>
                    <a:pt x="2863" y="3790"/>
                  </a:cubicBezTo>
                  <a:cubicBezTo>
                    <a:pt x="3098" y="3790"/>
                    <a:pt x="3325" y="3939"/>
                    <a:pt x="3505" y="4107"/>
                  </a:cubicBezTo>
                  <a:cubicBezTo>
                    <a:pt x="3709" y="4299"/>
                    <a:pt x="3876" y="4529"/>
                    <a:pt x="4119" y="4669"/>
                  </a:cubicBezTo>
                  <a:cubicBezTo>
                    <a:pt x="4217" y="4721"/>
                    <a:pt x="4334" y="4750"/>
                    <a:pt x="4447" y="4750"/>
                  </a:cubicBezTo>
                  <a:cubicBezTo>
                    <a:pt x="4616" y="4750"/>
                    <a:pt x="4777" y="4687"/>
                    <a:pt x="4860" y="4542"/>
                  </a:cubicBezTo>
                  <a:cubicBezTo>
                    <a:pt x="5040" y="5047"/>
                    <a:pt x="5565" y="5394"/>
                    <a:pt x="6096" y="5394"/>
                  </a:cubicBezTo>
                  <a:cubicBezTo>
                    <a:pt x="6171" y="5394"/>
                    <a:pt x="6245" y="5387"/>
                    <a:pt x="6318" y="5373"/>
                  </a:cubicBezTo>
                  <a:cubicBezTo>
                    <a:pt x="6409" y="5360"/>
                    <a:pt x="6510" y="5334"/>
                    <a:pt x="6604" y="5334"/>
                  </a:cubicBezTo>
                  <a:cubicBezTo>
                    <a:pt x="6684" y="5334"/>
                    <a:pt x="6759" y="5353"/>
                    <a:pt x="6818" y="5411"/>
                  </a:cubicBezTo>
                  <a:cubicBezTo>
                    <a:pt x="6920" y="5514"/>
                    <a:pt x="6907" y="5693"/>
                    <a:pt x="6932" y="5834"/>
                  </a:cubicBezTo>
                  <a:cubicBezTo>
                    <a:pt x="7009" y="6106"/>
                    <a:pt x="7298" y="6257"/>
                    <a:pt x="7580" y="6257"/>
                  </a:cubicBezTo>
                  <a:cubicBezTo>
                    <a:pt x="7629" y="6257"/>
                    <a:pt x="7678" y="6253"/>
                    <a:pt x="7725" y="6243"/>
                  </a:cubicBezTo>
                  <a:cubicBezTo>
                    <a:pt x="8041" y="6195"/>
                    <a:pt x="8299" y="5996"/>
                    <a:pt x="8544" y="5801"/>
                  </a:cubicBezTo>
                  <a:lnTo>
                    <a:pt x="8544" y="5801"/>
                  </a:lnTo>
                  <a:cubicBezTo>
                    <a:pt x="8684" y="5928"/>
                    <a:pt x="8877" y="5997"/>
                    <a:pt x="9068" y="5997"/>
                  </a:cubicBezTo>
                  <a:cubicBezTo>
                    <a:pt x="9214" y="5997"/>
                    <a:pt x="9358" y="5957"/>
                    <a:pt x="9478" y="5872"/>
                  </a:cubicBezTo>
                  <a:cubicBezTo>
                    <a:pt x="9785" y="5667"/>
                    <a:pt x="9887" y="5194"/>
                    <a:pt x="9695" y="4874"/>
                  </a:cubicBezTo>
                  <a:lnTo>
                    <a:pt x="9695" y="4874"/>
                  </a:lnTo>
                  <a:cubicBezTo>
                    <a:pt x="9726" y="4880"/>
                    <a:pt x="9758" y="4883"/>
                    <a:pt x="9788" y="4883"/>
                  </a:cubicBezTo>
                  <a:cubicBezTo>
                    <a:pt x="10172" y="4883"/>
                    <a:pt x="10498" y="4459"/>
                    <a:pt x="10462" y="4069"/>
                  </a:cubicBezTo>
                  <a:cubicBezTo>
                    <a:pt x="10424" y="3634"/>
                    <a:pt x="10066" y="3288"/>
                    <a:pt x="9683" y="3097"/>
                  </a:cubicBezTo>
                  <a:cubicBezTo>
                    <a:pt x="9900" y="2623"/>
                    <a:pt x="9797" y="2023"/>
                    <a:pt x="9452" y="1639"/>
                  </a:cubicBezTo>
                  <a:cubicBezTo>
                    <a:pt x="9194" y="1352"/>
                    <a:pt x="8814" y="1199"/>
                    <a:pt x="8435" y="1199"/>
                  </a:cubicBezTo>
                  <a:cubicBezTo>
                    <a:pt x="8290" y="1199"/>
                    <a:pt x="8145" y="1221"/>
                    <a:pt x="8007" y="1267"/>
                  </a:cubicBezTo>
                  <a:cubicBezTo>
                    <a:pt x="7739" y="730"/>
                    <a:pt x="7201" y="347"/>
                    <a:pt x="6613" y="258"/>
                  </a:cubicBezTo>
                  <a:cubicBezTo>
                    <a:pt x="6535" y="247"/>
                    <a:pt x="6456" y="242"/>
                    <a:pt x="6377" y="242"/>
                  </a:cubicBezTo>
                  <a:cubicBezTo>
                    <a:pt x="5862" y="242"/>
                    <a:pt x="5343" y="455"/>
                    <a:pt x="4988" y="833"/>
                  </a:cubicBezTo>
                  <a:cubicBezTo>
                    <a:pt x="4649" y="318"/>
                    <a:pt x="4037" y="0"/>
                    <a:pt x="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671;p61">
              <a:extLst>
                <a:ext uri="{FF2B5EF4-FFF2-40B4-BE49-F238E27FC236}">
                  <a16:creationId xmlns:a16="http://schemas.microsoft.com/office/drawing/2014/main" id="{580BE878-703F-4673-AB8D-65C552693D15}"/>
                </a:ext>
              </a:extLst>
            </p:cNvPr>
            <p:cNvSpPr/>
            <p:nvPr/>
          </p:nvSpPr>
          <p:spPr>
            <a:xfrm>
              <a:off x="7079850" y="2390029"/>
              <a:ext cx="158532" cy="74064"/>
            </a:xfrm>
            <a:custGeom>
              <a:avLst/>
              <a:gdLst/>
              <a:ahLst/>
              <a:cxnLst/>
              <a:rect l="l" t="t" r="r" b="b"/>
              <a:pathLst>
                <a:path w="3078" h="1438" extrusionOk="0">
                  <a:moveTo>
                    <a:pt x="3029" y="0"/>
                  </a:moveTo>
                  <a:cubicBezTo>
                    <a:pt x="3007" y="0"/>
                    <a:pt x="3014" y="174"/>
                    <a:pt x="2878" y="371"/>
                  </a:cubicBezTo>
                  <a:cubicBezTo>
                    <a:pt x="2801" y="461"/>
                    <a:pt x="2673" y="564"/>
                    <a:pt x="2508" y="589"/>
                  </a:cubicBezTo>
                  <a:cubicBezTo>
                    <a:pt x="2465" y="600"/>
                    <a:pt x="2419" y="605"/>
                    <a:pt x="2371" y="605"/>
                  </a:cubicBezTo>
                  <a:cubicBezTo>
                    <a:pt x="2245" y="605"/>
                    <a:pt x="2107" y="566"/>
                    <a:pt x="1996" y="474"/>
                  </a:cubicBezTo>
                  <a:lnTo>
                    <a:pt x="1945" y="436"/>
                  </a:lnTo>
                  <a:lnTo>
                    <a:pt x="1906" y="499"/>
                  </a:lnTo>
                  <a:cubicBezTo>
                    <a:pt x="1817" y="666"/>
                    <a:pt x="1701" y="857"/>
                    <a:pt x="1548" y="1011"/>
                  </a:cubicBezTo>
                  <a:cubicBezTo>
                    <a:pt x="1366" y="1237"/>
                    <a:pt x="1116" y="1327"/>
                    <a:pt x="881" y="1327"/>
                  </a:cubicBezTo>
                  <a:cubicBezTo>
                    <a:pt x="638" y="1327"/>
                    <a:pt x="411" y="1231"/>
                    <a:pt x="294" y="1087"/>
                  </a:cubicBezTo>
                  <a:cubicBezTo>
                    <a:pt x="180" y="947"/>
                    <a:pt x="115" y="794"/>
                    <a:pt x="77" y="704"/>
                  </a:cubicBezTo>
                  <a:cubicBezTo>
                    <a:pt x="39" y="601"/>
                    <a:pt x="13" y="550"/>
                    <a:pt x="1" y="550"/>
                  </a:cubicBezTo>
                  <a:lnTo>
                    <a:pt x="1" y="550"/>
                  </a:lnTo>
                  <a:cubicBezTo>
                    <a:pt x="1" y="550"/>
                    <a:pt x="1" y="615"/>
                    <a:pt x="26" y="717"/>
                  </a:cubicBezTo>
                  <a:cubicBezTo>
                    <a:pt x="64" y="819"/>
                    <a:pt x="115" y="973"/>
                    <a:pt x="231" y="1139"/>
                  </a:cubicBezTo>
                  <a:cubicBezTo>
                    <a:pt x="359" y="1305"/>
                    <a:pt x="601" y="1420"/>
                    <a:pt x="857" y="1433"/>
                  </a:cubicBezTo>
                  <a:cubicBezTo>
                    <a:pt x="884" y="1436"/>
                    <a:pt x="913" y="1437"/>
                    <a:pt x="943" y="1437"/>
                  </a:cubicBezTo>
                  <a:cubicBezTo>
                    <a:pt x="1054" y="1437"/>
                    <a:pt x="1179" y="1417"/>
                    <a:pt x="1280" y="1357"/>
                  </a:cubicBezTo>
                  <a:cubicBezTo>
                    <a:pt x="1420" y="1305"/>
                    <a:pt x="1536" y="1203"/>
                    <a:pt x="1638" y="1101"/>
                  </a:cubicBezTo>
                  <a:cubicBezTo>
                    <a:pt x="1788" y="938"/>
                    <a:pt x="1898" y="764"/>
                    <a:pt x="1983" y="600"/>
                  </a:cubicBezTo>
                  <a:lnTo>
                    <a:pt x="1983" y="600"/>
                  </a:lnTo>
                  <a:cubicBezTo>
                    <a:pt x="2104" y="676"/>
                    <a:pt x="2247" y="707"/>
                    <a:pt x="2377" y="707"/>
                  </a:cubicBezTo>
                  <a:cubicBezTo>
                    <a:pt x="2432" y="707"/>
                    <a:pt x="2485" y="702"/>
                    <a:pt x="2533" y="692"/>
                  </a:cubicBezTo>
                  <a:cubicBezTo>
                    <a:pt x="2724" y="640"/>
                    <a:pt x="2852" y="525"/>
                    <a:pt x="2929" y="410"/>
                  </a:cubicBezTo>
                  <a:cubicBezTo>
                    <a:pt x="3077" y="175"/>
                    <a:pt x="3035" y="0"/>
                    <a:pt x="3032" y="0"/>
                  </a:cubicBezTo>
                  <a:lnTo>
                    <a:pt x="3032" y="0"/>
                  </a:lnTo>
                  <a:cubicBezTo>
                    <a:pt x="3031" y="0"/>
                    <a:pt x="3031" y="0"/>
                    <a:pt x="3031" y="1"/>
                  </a:cubicBezTo>
                  <a:cubicBezTo>
                    <a:pt x="3031" y="0"/>
                    <a:pt x="3030" y="0"/>
                    <a:pt x="30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672;p61">
              <a:extLst>
                <a:ext uri="{FF2B5EF4-FFF2-40B4-BE49-F238E27FC236}">
                  <a16:creationId xmlns:a16="http://schemas.microsoft.com/office/drawing/2014/main" id="{077B0B60-E1E9-4FE3-AA57-019F831ED2E0}"/>
                </a:ext>
              </a:extLst>
            </p:cNvPr>
            <p:cNvSpPr/>
            <p:nvPr/>
          </p:nvSpPr>
          <p:spPr>
            <a:xfrm>
              <a:off x="6734672" y="2130398"/>
              <a:ext cx="279363" cy="156266"/>
            </a:xfrm>
            <a:custGeom>
              <a:avLst/>
              <a:gdLst/>
              <a:ahLst/>
              <a:cxnLst/>
              <a:rect l="l" t="t" r="r" b="b"/>
              <a:pathLst>
                <a:path w="5424" h="3034" extrusionOk="0">
                  <a:moveTo>
                    <a:pt x="3106" y="1"/>
                  </a:moveTo>
                  <a:cubicBezTo>
                    <a:pt x="3073" y="1"/>
                    <a:pt x="3039" y="1"/>
                    <a:pt x="3006" y="3"/>
                  </a:cubicBezTo>
                  <a:cubicBezTo>
                    <a:pt x="2687" y="28"/>
                    <a:pt x="2366" y="143"/>
                    <a:pt x="2085" y="347"/>
                  </a:cubicBezTo>
                  <a:cubicBezTo>
                    <a:pt x="1868" y="501"/>
                    <a:pt x="1689" y="706"/>
                    <a:pt x="1574" y="924"/>
                  </a:cubicBezTo>
                  <a:cubicBezTo>
                    <a:pt x="1457" y="1134"/>
                    <a:pt x="1394" y="1354"/>
                    <a:pt x="1384" y="1566"/>
                  </a:cubicBezTo>
                  <a:lnTo>
                    <a:pt x="1384" y="1566"/>
                  </a:lnTo>
                  <a:cubicBezTo>
                    <a:pt x="1332" y="1559"/>
                    <a:pt x="1280" y="1556"/>
                    <a:pt x="1230" y="1556"/>
                  </a:cubicBezTo>
                  <a:cubicBezTo>
                    <a:pt x="955" y="1556"/>
                    <a:pt x="705" y="1648"/>
                    <a:pt x="512" y="1780"/>
                  </a:cubicBezTo>
                  <a:cubicBezTo>
                    <a:pt x="282" y="1947"/>
                    <a:pt x="141" y="2177"/>
                    <a:pt x="78" y="2382"/>
                  </a:cubicBezTo>
                  <a:cubicBezTo>
                    <a:pt x="13" y="2586"/>
                    <a:pt x="13" y="2752"/>
                    <a:pt x="13" y="2868"/>
                  </a:cubicBezTo>
                  <a:cubicBezTo>
                    <a:pt x="26" y="2970"/>
                    <a:pt x="52" y="3033"/>
                    <a:pt x="52" y="3033"/>
                  </a:cubicBezTo>
                  <a:cubicBezTo>
                    <a:pt x="78" y="3033"/>
                    <a:pt x="1" y="2778"/>
                    <a:pt x="141" y="2407"/>
                  </a:cubicBezTo>
                  <a:cubicBezTo>
                    <a:pt x="206" y="2215"/>
                    <a:pt x="346" y="2010"/>
                    <a:pt x="576" y="1857"/>
                  </a:cubicBezTo>
                  <a:cubicBezTo>
                    <a:pt x="748" y="1735"/>
                    <a:pt x="984" y="1662"/>
                    <a:pt x="1227" y="1662"/>
                  </a:cubicBezTo>
                  <a:cubicBezTo>
                    <a:pt x="1291" y="1662"/>
                    <a:pt x="1356" y="1667"/>
                    <a:pt x="1420" y="1678"/>
                  </a:cubicBezTo>
                  <a:lnTo>
                    <a:pt x="1497" y="1691"/>
                  </a:lnTo>
                  <a:lnTo>
                    <a:pt x="1497" y="1626"/>
                  </a:lnTo>
                  <a:cubicBezTo>
                    <a:pt x="1497" y="1410"/>
                    <a:pt x="1561" y="1192"/>
                    <a:pt x="1676" y="987"/>
                  </a:cubicBezTo>
                  <a:cubicBezTo>
                    <a:pt x="1791" y="782"/>
                    <a:pt x="1957" y="591"/>
                    <a:pt x="2162" y="450"/>
                  </a:cubicBezTo>
                  <a:cubicBezTo>
                    <a:pt x="2418" y="258"/>
                    <a:pt x="2725" y="143"/>
                    <a:pt x="3019" y="117"/>
                  </a:cubicBezTo>
                  <a:cubicBezTo>
                    <a:pt x="3049" y="116"/>
                    <a:pt x="3078" y="115"/>
                    <a:pt x="3107" y="115"/>
                  </a:cubicBezTo>
                  <a:cubicBezTo>
                    <a:pt x="3369" y="115"/>
                    <a:pt x="3620" y="164"/>
                    <a:pt x="3850" y="233"/>
                  </a:cubicBezTo>
                  <a:cubicBezTo>
                    <a:pt x="4349" y="412"/>
                    <a:pt x="4708" y="731"/>
                    <a:pt x="4924" y="975"/>
                  </a:cubicBezTo>
                  <a:lnTo>
                    <a:pt x="4950" y="1013"/>
                  </a:lnTo>
                  <a:lnTo>
                    <a:pt x="4976" y="961"/>
                  </a:lnTo>
                  <a:cubicBezTo>
                    <a:pt x="5066" y="796"/>
                    <a:pt x="5194" y="719"/>
                    <a:pt x="5270" y="668"/>
                  </a:cubicBezTo>
                  <a:cubicBezTo>
                    <a:pt x="5373" y="617"/>
                    <a:pt x="5424" y="603"/>
                    <a:pt x="5424" y="603"/>
                  </a:cubicBezTo>
                  <a:cubicBezTo>
                    <a:pt x="5424" y="599"/>
                    <a:pt x="5415" y="596"/>
                    <a:pt x="5400" y="596"/>
                  </a:cubicBezTo>
                  <a:cubicBezTo>
                    <a:pt x="5372" y="596"/>
                    <a:pt x="5322" y="605"/>
                    <a:pt x="5257" y="629"/>
                  </a:cubicBezTo>
                  <a:cubicBezTo>
                    <a:pt x="5175" y="676"/>
                    <a:pt x="5050" y="744"/>
                    <a:pt x="4941" y="894"/>
                  </a:cubicBezTo>
                  <a:lnTo>
                    <a:pt x="4941" y="894"/>
                  </a:lnTo>
                  <a:cubicBezTo>
                    <a:pt x="4722" y="634"/>
                    <a:pt x="4386" y="325"/>
                    <a:pt x="3889" y="143"/>
                  </a:cubicBezTo>
                  <a:cubicBezTo>
                    <a:pt x="3660" y="51"/>
                    <a:pt x="3390" y="1"/>
                    <a:pt x="3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673;p61">
              <a:extLst>
                <a:ext uri="{FF2B5EF4-FFF2-40B4-BE49-F238E27FC236}">
                  <a16:creationId xmlns:a16="http://schemas.microsoft.com/office/drawing/2014/main" id="{AD5106CF-615B-4AD0-8E84-CE79BB139F64}"/>
                </a:ext>
              </a:extLst>
            </p:cNvPr>
            <p:cNvSpPr/>
            <p:nvPr/>
          </p:nvSpPr>
          <p:spPr>
            <a:xfrm>
              <a:off x="6090462" y="3049381"/>
              <a:ext cx="1525681" cy="1250387"/>
            </a:xfrm>
            <a:custGeom>
              <a:avLst/>
              <a:gdLst/>
              <a:ahLst/>
              <a:cxnLst/>
              <a:rect l="l" t="t" r="r" b="b"/>
              <a:pathLst>
                <a:path w="29622" h="24277" extrusionOk="0">
                  <a:moveTo>
                    <a:pt x="22485" y="1"/>
                  </a:moveTo>
                  <a:lnTo>
                    <a:pt x="17356" y="4605"/>
                  </a:lnTo>
                  <a:lnTo>
                    <a:pt x="14747" y="500"/>
                  </a:lnTo>
                  <a:lnTo>
                    <a:pt x="12444" y="1549"/>
                  </a:lnTo>
                  <a:cubicBezTo>
                    <a:pt x="12163" y="1689"/>
                    <a:pt x="10884" y="2201"/>
                    <a:pt x="10628" y="2393"/>
                  </a:cubicBezTo>
                  <a:cubicBezTo>
                    <a:pt x="9900" y="2943"/>
                    <a:pt x="8377" y="4273"/>
                    <a:pt x="7956" y="5898"/>
                  </a:cubicBezTo>
                  <a:cubicBezTo>
                    <a:pt x="7291" y="8379"/>
                    <a:pt x="6267" y="16628"/>
                    <a:pt x="6267" y="16628"/>
                  </a:cubicBezTo>
                  <a:lnTo>
                    <a:pt x="0" y="18841"/>
                  </a:lnTo>
                  <a:lnTo>
                    <a:pt x="128" y="22869"/>
                  </a:lnTo>
                  <a:lnTo>
                    <a:pt x="6267" y="23829"/>
                  </a:lnTo>
                  <a:cubicBezTo>
                    <a:pt x="7751" y="23778"/>
                    <a:pt x="9542" y="23151"/>
                    <a:pt x="10117" y="22127"/>
                  </a:cubicBezTo>
                  <a:lnTo>
                    <a:pt x="10117" y="24276"/>
                  </a:lnTo>
                  <a:lnTo>
                    <a:pt x="28957" y="24276"/>
                  </a:lnTo>
                  <a:cubicBezTo>
                    <a:pt x="28957" y="24276"/>
                    <a:pt x="29622" y="12151"/>
                    <a:pt x="29506" y="12151"/>
                  </a:cubicBezTo>
                  <a:cubicBezTo>
                    <a:pt x="29391" y="12151"/>
                    <a:pt x="29148" y="2380"/>
                    <a:pt x="29148" y="2380"/>
                  </a:cubicBezTo>
                  <a:lnTo>
                    <a:pt x="2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674;p61">
              <a:extLst>
                <a:ext uri="{FF2B5EF4-FFF2-40B4-BE49-F238E27FC236}">
                  <a16:creationId xmlns:a16="http://schemas.microsoft.com/office/drawing/2014/main" id="{93567E48-D4A3-49B0-9588-618755AA4106}"/>
                </a:ext>
              </a:extLst>
            </p:cNvPr>
            <p:cNvSpPr/>
            <p:nvPr/>
          </p:nvSpPr>
          <p:spPr>
            <a:xfrm>
              <a:off x="6607509" y="3484176"/>
              <a:ext cx="15864" cy="806362"/>
            </a:xfrm>
            <a:custGeom>
              <a:avLst/>
              <a:gdLst/>
              <a:ahLst/>
              <a:cxnLst/>
              <a:rect l="l" t="t" r="r" b="b"/>
              <a:pathLst>
                <a:path w="308" h="15656" extrusionOk="0">
                  <a:moveTo>
                    <a:pt x="308" y="0"/>
                  </a:moveTo>
                  <a:cubicBezTo>
                    <a:pt x="308" y="0"/>
                    <a:pt x="296" y="14"/>
                    <a:pt x="296" y="39"/>
                  </a:cubicBezTo>
                  <a:lnTo>
                    <a:pt x="296" y="154"/>
                  </a:lnTo>
                  <a:cubicBezTo>
                    <a:pt x="282" y="256"/>
                    <a:pt x="282" y="410"/>
                    <a:pt x="270" y="614"/>
                  </a:cubicBezTo>
                  <a:cubicBezTo>
                    <a:pt x="257" y="1011"/>
                    <a:pt x="231" y="1574"/>
                    <a:pt x="193" y="2290"/>
                  </a:cubicBezTo>
                  <a:cubicBezTo>
                    <a:pt x="168" y="2993"/>
                    <a:pt x="117" y="3837"/>
                    <a:pt x="78" y="4771"/>
                  </a:cubicBezTo>
                  <a:cubicBezTo>
                    <a:pt x="40" y="5705"/>
                    <a:pt x="26" y="6741"/>
                    <a:pt x="14" y="7828"/>
                  </a:cubicBezTo>
                  <a:cubicBezTo>
                    <a:pt x="1" y="9990"/>
                    <a:pt x="14" y="11946"/>
                    <a:pt x="26" y="13366"/>
                  </a:cubicBezTo>
                  <a:cubicBezTo>
                    <a:pt x="40" y="14069"/>
                    <a:pt x="52" y="14645"/>
                    <a:pt x="52" y="15041"/>
                  </a:cubicBezTo>
                  <a:cubicBezTo>
                    <a:pt x="52" y="15234"/>
                    <a:pt x="65" y="15387"/>
                    <a:pt x="65" y="15502"/>
                  </a:cubicBezTo>
                  <a:lnTo>
                    <a:pt x="65" y="15617"/>
                  </a:lnTo>
                  <a:lnTo>
                    <a:pt x="65" y="15655"/>
                  </a:lnTo>
                  <a:cubicBezTo>
                    <a:pt x="65" y="15655"/>
                    <a:pt x="78" y="15643"/>
                    <a:pt x="78" y="15617"/>
                  </a:cubicBezTo>
                  <a:lnTo>
                    <a:pt x="78" y="15502"/>
                  </a:lnTo>
                  <a:lnTo>
                    <a:pt x="78" y="15041"/>
                  </a:lnTo>
                  <a:lnTo>
                    <a:pt x="78" y="13366"/>
                  </a:lnTo>
                  <a:lnTo>
                    <a:pt x="78" y="7828"/>
                  </a:lnTo>
                  <a:cubicBezTo>
                    <a:pt x="91" y="6741"/>
                    <a:pt x="103" y="5718"/>
                    <a:pt x="142" y="4771"/>
                  </a:cubicBezTo>
                  <a:cubicBezTo>
                    <a:pt x="168" y="3837"/>
                    <a:pt x="219" y="2993"/>
                    <a:pt x="244" y="2290"/>
                  </a:cubicBezTo>
                  <a:cubicBezTo>
                    <a:pt x="282" y="1586"/>
                    <a:pt x="296" y="1011"/>
                    <a:pt x="296" y="614"/>
                  </a:cubicBezTo>
                  <a:cubicBezTo>
                    <a:pt x="308" y="410"/>
                    <a:pt x="308" y="256"/>
                    <a:pt x="308" y="154"/>
                  </a:cubicBezTo>
                  <a:lnTo>
                    <a:pt x="308" y="39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675;p61">
              <a:extLst>
                <a:ext uri="{FF2B5EF4-FFF2-40B4-BE49-F238E27FC236}">
                  <a16:creationId xmlns:a16="http://schemas.microsoft.com/office/drawing/2014/main" id="{63C10C03-415C-4361-A628-5C75C2BF9DD4}"/>
                </a:ext>
              </a:extLst>
            </p:cNvPr>
            <p:cNvSpPr/>
            <p:nvPr/>
          </p:nvSpPr>
          <p:spPr>
            <a:xfrm>
              <a:off x="6554203" y="3531611"/>
              <a:ext cx="69171" cy="639692"/>
            </a:xfrm>
            <a:custGeom>
              <a:avLst/>
              <a:gdLst/>
              <a:ahLst/>
              <a:cxnLst/>
              <a:rect l="l" t="t" r="r" b="b"/>
              <a:pathLst>
                <a:path w="1343" h="12420" extrusionOk="0">
                  <a:moveTo>
                    <a:pt x="1343" y="0"/>
                  </a:moveTo>
                  <a:lnTo>
                    <a:pt x="1343" y="0"/>
                  </a:lnTo>
                  <a:cubicBezTo>
                    <a:pt x="1331" y="13"/>
                    <a:pt x="1331" y="26"/>
                    <a:pt x="1331" y="39"/>
                  </a:cubicBezTo>
                  <a:cubicBezTo>
                    <a:pt x="1331" y="61"/>
                    <a:pt x="1331" y="84"/>
                    <a:pt x="1329" y="106"/>
                  </a:cubicBezTo>
                  <a:lnTo>
                    <a:pt x="1329" y="106"/>
                  </a:lnTo>
                  <a:cubicBezTo>
                    <a:pt x="1333" y="71"/>
                    <a:pt x="1336" y="36"/>
                    <a:pt x="1343" y="0"/>
                  </a:cubicBezTo>
                  <a:close/>
                  <a:moveTo>
                    <a:pt x="1329" y="106"/>
                  </a:moveTo>
                  <a:lnTo>
                    <a:pt x="1329" y="106"/>
                  </a:lnTo>
                  <a:cubicBezTo>
                    <a:pt x="1327" y="135"/>
                    <a:pt x="1323" y="164"/>
                    <a:pt x="1317" y="193"/>
                  </a:cubicBezTo>
                  <a:cubicBezTo>
                    <a:pt x="1325" y="164"/>
                    <a:pt x="1328" y="135"/>
                    <a:pt x="1329" y="106"/>
                  </a:cubicBezTo>
                  <a:close/>
                  <a:moveTo>
                    <a:pt x="1292" y="179"/>
                  </a:moveTo>
                  <a:cubicBezTo>
                    <a:pt x="256" y="4157"/>
                    <a:pt x="0" y="8455"/>
                    <a:pt x="1061" y="12420"/>
                  </a:cubicBezTo>
                  <a:lnTo>
                    <a:pt x="1061" y="11818"/>
                  </a:lnTo>
                  <a:cubicBezTo>
                    <a:pt x="1049" y="10476"/>
                    <a:pt x="1049" y="8762"/>
                    <a:pt x="1049" y="6907"/>
                  </a:cubicBezTo>
                  <a:cubicBezTo>
                    <a:pt x="1061" y="5820"/>
                    <a:pt x="1075" y="4784"/>
                    <a:pt x="1113" y="3850"/>
                  </a:cubicBezTo>
                  <a:cubicBezTo>
                    <a:pt x="1152" y="2916"/>
                    <a:pt x="1203" y="2072"/>
                    <a:pt x="1228" y="1369"/>
                  </a:cubicBezTo>
                  <a:cubicBezTo>
                    <a:pt x="1254" y="909"/>
                    <a:pt x="1279" y="512"/>
                    <a:pt x="1292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676;p61">
              <a:extLst>
                <a:ext uri="{FF2B5EF4-FFF2-40B4-BE49-F238E27FC236}">
                  <a16:creationId xmlns:a16="http://schemas.microsoft.com/office/drawing/2014/main" id="{8FA1DFAA-CA3C-46DE-B59C-F43450B6EBE8}"/>
                </a:ext>
              </a:extLst>
            </p:cNvPr>
            <p:cNvSpPr/>
            <p:nvPr/>
          </p:nvSpPr>
          <p:spPr>
            <a:xfrm>
              <a:off x="6608230" y="3533620"/>
              <a:ext cx="14524" cy="606677"/>
            </a:xfrm>
            <a:custGeom>
              <a:avLst/>
              <a:gdLst/>
              <a:ahLst/>
              <a:cxnLst/>
              <a:rect l="l" t="t" r="r" b="b"/>
              <a:pathLst>
                <a:path w="282" h="11779" extrusionOk="0">
                  <a:moveTo>
                    <a:pt x="282" y="0"/>
                  </a:moveTo>
                  <a:cubicBezTo>
                    <a:pt x="268" y="51"/>
                    <a:pt x="256" y="102"/>
                    <a:pt x="243" y="140"/>
                  </a:cubicBezTo>
                  <a:cubicBezTo>
                    <a:pt x="230" y="473"/>
                    <a:pt x="205" y="870"/>
                    <a:pt x="179" y="1330"/>
                  </a:cubicBezTo>
                  <a:cubicBezTo>
                    <a:pt x="154" y="2033"/>
                    <a:pt x="103" y="2877"/>
                    <a:pt x="64" y="3811"/>
                  </a:cubicBezTo>
                  <a:cubicBezTo>
                    <a:pt x="26" y="4745"/>
                    <a:pt x="12" y="5781"/>
                    <a:pt x="0" y="6868"/>
                  </a:cubicBezTo>
                  <a:cubicBezTo>
                    <a:pt x="0" y="8723"/>
                    <a:pt x="0" y="10437"/>
                    <a:pt x="12" y="11779"/>
                  </a:cubicBezTo>
                  <a:cubicBezTo>
                    <a:pt x="26" y="7597"/>
                    <a:pt x="12" y="3670"/>
                    <a:pt x="268" y="154"/>
                  </a:cubicBezTo>
                  <a:cubicBezTo>
                    <a:pt x="282" y="102"/>
                    <a:pt x="282" y="51"/>
                    <a:pt x="282" y="0"/>
                  </a:cubicBez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677;p61">
              <a:extLst>
                <a:ext uri="{FF2B5EF4-FFF2-40B4-BE49-F238E27FC236}">
                  <a16:creationId xmlns:a16="http://schemas.microsoft.com/office/drawing/2014/main" id="{CB66ABAB-E9AF-4A05-8652-ED0185178E72}"/>
                </a:ext>
              </a:extLst>
            </p:cNvPr>
            <p:cNvSpPr/>
            <p:nvPr/>
          </p:nvSpPr>
          <p:spPr>
            <a:xfrm>
              <a:off x="7604211" y="3870866"/>
              <a:ext cx="52" cy="5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678;p61">
              <a:extLst>
                <a:ext uri="{FF2B5EF4-FFF2-40B4-BE49-F238E27FC236}">
                  <a16:creationId xmlns:a16="http://schemas.microsoft.com/office/drawing/2014/main" id="{F045A0BE-DFDD-4D61-8E8A-0120F26505B3}"/>
                </a:ext>
              </a:extLst>
            </p:cNvPr>
            <p:cNvSpPr/>
            <p:nvPr/>
          </p:nvSpPr>
          <p:spPr>
            <a:xfrm>
              <a:off x="7431621" y="3536864"/>
              <a:ext cx="172645" cy="423629"/>
            </a:xfrm>
            <a:custGeom>
              <a:avLst/>
              <a:gdLst/>
              <a:ahLst/>
              <a:cxnLst/>
              <a:rect l="l" t="t" r="r" b="b"/>
              <a:pathLst>
                <a:path w="3352" h="8225" extrusionOk="0">
                  <a:moveTo>
                    <a:pt x="64" y="0"/>
                  </a:moveTo>
                  <a:lnTo>
                    <a:pt x="1" y="321"/>
                  </a:lnTo>
                  <a:cubicBezTo>
                    <a:pt x="384" y="2828"/>
                    <a:pt x="780" y="5347"/>
                    <a:pt x="1164" y="7867"/>
                  </a:cubicBezTo>
                  <a:cubicBezTo>
                    <a:pt x="1177" y="7956"/>
                    <a:pt x="1189" y="8046"/>
                    <a:pt x="1254" y="8109"/>
                  </a:cubicBezTo>
                  <a:cubicBezTo>
                    <a:pt x="1317" y="8186"/>
                    <a:pt x="1407" y="8225"/>
                    <a:pt x="1522" y="8225"/>
                  </a:cubicBezTo>
                  <a:cubicBezTo>
                    <a:pt x="1612" y="8225"/>
                    <a:pt x="1727" y="8199"/>
                    <a:pt x="1817" y="8174"/>
                  </a:cubicBezTo>
                  <a:cubicBezTo>
                    <a:pt x="2289" y="8033"/>
                    <a:pt x="3031" y="7981"/>
                    <a:pt x="3287" y="7560"/>
                  </a:cubicBezTo>
                  <a:lnTo>
                    <a:pt x="3351" y="6485"/>
                  </a:lnTo>
                  <a:cubicBezTo>
                    <a:pt x="3275" y="6165"/>
                    <a:pt x="2968" y="5846"/>
                    <a:pt x="2814" y="5551"/>
                  </a:cubicBezTo>
                  <a:cubicBezTo>
                    <a:pt x="1893" y="3697"/>
                    <a:pt x="985" y="1856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679;p61">
              <a:extLst>
                <a:ext uri="{FF2B5EF4-FFF2-40B4-BE49-F238E27FC236}">
                  <a16:creationId xmlns:a16="http://schemas.microsoft.com/office/drawing/2014/main" id="{5F301CC1-C230-45A1-88F4-154846AB2614}"/>
                </a:ext>
              </a:extLst>
            </p:cNvPr>
            <p:cNvSpPr/>
            <p:nvPr/>
          </p:nvSpPr>
          <p:spPr>
            <a:xfrm>
              <a:off x="7432239" y="3171290"/>
              <a:ext cx="602815" cy="1021756"/>
            </a:xfrm>
            <a:custGeom>
              <a:avLst/>
              <a:gdLst/>
              <a:ahLst/>
              <a:cxnLst/>
              <a:rect l="l" t="t" r="r" b="b"/>
              <a:pathLst>
                <a:path w="11704" h="19838" extrusionOk="0">
                  <a:moveTo>
                    <a:pt x="3058" y="1"/>
                  </a:moveTo>
                  <a:lnTo>
                    <a:pt x="1" y="7201"/>
                  </a:lnTo>
                  <a:lnTo>
                    <a:pt x="2789" y="12560"/>
                  </a:lnTo>
                  <a:cubicBezTo>
                    <a:pt x="2905" y="12803"/>
                    <a:pt x="3070" y="13021"/>
                    <a:pt x="3275" y="13186"/>
                  </a:cubicBezTo>
                  <a:lnTo>
                    <a:pt x="4196" y="14005"/>
                  </a:lnTo>
                  <a:lnTo>
                    <a:pt x="500" y="15911"/>
                  </a:lnTo>
                  <a:lnTo>
                    <a:pt x="1817" y="19837"/>
                  </a:lnTo>
                  <a:cubicBezTo>
                    <a:pt x="1817" y="19837"/>
                    <a:pt x="1856" y="19838"/>
                    <a:pt x="1931" y="19838"/>
                  </a:cubicBezTo>
                  <a:cubicBezTo>
                    <a:pt x="2545" y="19838"/>
                    <a:pt x="5532" y="19807"/>
                    <a:pt x="8416" y="19237"/>
                  </a:cubicBezTo>
                  <a:cubicBezTo>
                    <a:pt x="11640" y="18584"/>
                    <a:pt x="11704" y="16423"/>
                    <a:pt x="11551" y="14530"/>
                  </a:cubicBezTo>
                  <a:cubicBezTo>
                    <a:pt x="11384" y="12637"/>
                    <a:pt x="7023" y="5052"/>
                    <a:pt x="6038" y="2955"/>
                  </a:cubicBezTo>
                  <a:cubicBezTo>
                    <a:pt x="5232" y="1228"/>
                    <a:pt x="3058" y="1"/>
                    <a:pt x="30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680;p61">
              <a:extLst>
                <a:ext uri="{FF2B5EF4-FFF2-40B4-BE49-F238E27FC236}">
                  <a16:creationId xmlns:a16="http://schemas.microsoft.com/office/drawing/2014/main" id="{E3CF7274-23D1-4F0C-B786-EA6ADB23E9B3}"/>
                </a:ext>
              </a:extLst>
            </p:cNvPr>
            <p:cNvSpPr/>
            <p:nvPr/>
          </p:nvSpPr>
          <p:spPr>
            <a:xfrm>
              <a:off x="7432239" y="3171290"/>
              <a:ext cx="598900" cy="1023044"/>
            </a:xfrm>
            <a:custGeom>
              <a:avLst/>
              <a:gdLst/>
              <a:ahLst/>
              <a:cxnLst/>
              <a:rect l="l" t="t" r="r" b="b"/>
              <a:pathLst>
                <a:path w="11628" h="19863" extrusionOk="0">
                  <a:moveTo>
                    <a:pt x="3058" y="1"/>
                  </a:moveTo>
                  <a:lnTo>
                    <a:pt x="3058" y="1"/>
                  </a:lnTo>
                  <a:lnTo>
                    <a:pt x="3058" y="1"/>
                  </a:lnTo>
                  <a:cubicBezTo>
                    <a:pt x="3058" y="1"/>
                    <a:pt x="3058" y="1"/>
                    <a:pt x="3058" y="1"/>
                  </a:cubicBezTo>
                  <a:close/>
                  <a:moveTo>
                    <a:pt x="1" y="7201"/>
                  </a:moveTo>
                  <a:lnTo>
                    <a:pt x="1" y="7201"/>
                  </a:lnTo>
                  <a:cubicBezTo>
                    <a:pt x="1" y="7201"/>
                    <a:pt x="14" y="7252"/>
                    <a:pt x="65" y="7329"/>
                  </a:cubicBezTo>
                  <a:cubicBezTo>
                    <a:pt x="26" y="7240"/>
                    <a:pt x="1" y="7201"/>
                    <a:pt x="1" y="7201"/>
                  </a:cubicBezTo>
                  <a:close/>
                  <a:moveTo>
                    <a:pt x="3058" y="1"/>
                  </a:moveTo>
                  <a:lnTo>
                    <a:pt x="3058" y="1"/>
                  </a:lnTo>
                  <a:cubicBezTo>
                    <a:pt x="3062" y="3"/>
                    <a:pt x="3088" y="17"/>
                    <a:pt x="3147" y="64"/>
                  </a:cubicBezTo>
                  <a:cubicBezTo>
                    <a:pt x="3224" y="103"/>
                    <a:pt x="3326" y="166"/>
                    <a:pt x="3454" y="256"/>
                  </a:cubicBezTo>
                  <a:cubicBezTo>
                    <a:pt x="3710" y="422"/>
                    <a:pt x="4081" y="691"/>
                    <a:pt x="4516" y="1075"/>
                  </a:cubicBezTo>
                  <a:cubicBezTo>
                    <a:pt x="4746" y="1266"/>
                    <a:pt x="4977" y="1497"/>
                    <a:pt x="5219" y="1766"/>
                  </a:cubicBezTo>
                  <a:cubicBezTo>
                    <a:pt x="5449" y="2034"/>
                    <a:pt x="5693" y="2341"/>
                    <a:pt x="5897" y="2712"/>
                  </a:cubicBezTo>
                  <a:cubicBezTo>
                    <a:pt x="5935" y="2801"/>
                    <a:pt x="5986" y="2891"/>
                    <a:pt x="6038" y="2993"/>
                  </a:cubicBezTo>
                  <a:cubicBezTo>
                    <a:pt x="6089" y="3082"/>
                    <a:pt x="6128" y="3185"/>
                    <a:pt x="6179" y="3287"/>
                  </a:cubicBezTo>
                  <a:lnTo>
                    <a:pt x="6486" y="3901"/>
                  </a:lnTo>
                  <a:cubicBezTo>
                    <a:pt x="6716" y="4324"/>
                    <a:pt x="6946" y="4771"/>
                    <a:pt x="7189" y="5231"/>
                  </a:cubicBezTo>
                  <a:cubicBezTo>
                    <a:pt x="7675" y="6165"/>
                    <a:pt x="8225" y="7175"/>
                    <a:pt x="8788" y="8275"/>
                  </a:cubicBezTo>
                  <a:cubicBezTo>
                    <a:pt x="9363" y="9375"/>
                    <a:pt x="9965" y="10552"/>
                    <a:pt x="10540" y="11818"/>
                  </a:cubicBezTo>
                  <a:cubicBezTo>
                    <a:pt x="10681" y="12138"/>
                    <a:pt x="10834" y="12458"/>
                    <a:pt x="10962" y="12790"/>
                  </a:cubicBezTo>
                  <a:cubicBezTo>
                    <a:pt x="11102" y="13110"/>
                    <a:pt x="11230" y="13456"/>
                    <a:pt x="11346" y="13800"/>
                  </a:cubicBezTo>
                  <a:cubicBezTo>
                    <a:pt x="11397" y="13967"/>
                    <a:pt x="11448" y="14146"/>
                    <a:pt x="11486" y="14325"/>
                  </a:cubicBezTo>
                  <a:cubicBezTo>
                    <a:pt x="11512" y="14504"/>
                    <a:pt x="11525" y="14683"/>
                    <a:pt x="11537" y="14875"/>
                  </a:cubicBezTo>
                  <a:cubicBezTo>
                    <a:pt x="11563" y="15246"/>
                    <a:pt x="11563" y="15617"/>
                    <a:pt x="11551" y="15988"/>
                  </a:cubicBezTo>
                  <a:cubicBezTo>
                    <a:pt x="11512" y="16372"/>
                    <a:pt x="11448" y="16742"/>
                    <a:pt x="11320" y="17100"/>
                  </a:cubicBezTo>
                  <a:cubicBezTo>
                    <a:pt x="11192" y="17458"/>
                    <a:pt x="10988" y="17791"/>
                    <a:pt x="10719" y="18072"/>
                  </a:cubicBezTo>
                  <a:cubicBezTo>
                    <a:pt x="10591" y="18226"/>
                    <a:pt x="10425" y="18328"/>
                    <a:pt x="10284" y="18456"/>
                  </a:cubicBezTo>
                  <a:cubicBezTo>
                    <a:pt x="10195" y="18507"/>
                    <a:pt x="10118" y="18558"/>
                    <a:pt x="10028" y="18609"/>
                  </a:cubicBezTo>
                  <a:lnTo>
                    <a:pt x="9900" y="18686"/>
                  </a:lnTo>
                  <a:cubicBezTo>
                    <a:pt x="9862" y="18712"/>
                    <a:pt x="9811" y="18725"/>
                    <a:pt x="9772" y="18751"/>
                  </a:cubicBezTo>
                  <a:lnTo>
                    <a:pt x="9504" y="18878"/>
                  </a:lnTo>
                  <a:cubicBezTo>
                    <a:pt x="9414" y="18916"/>
                    <a:pt x="9312" y="18942"/>
                    <a:pt x="9223" y="18981"/>
                  </a:cubicBezTo>
                  <a:cubicBezTo>
                    <a:pt x="9133" y="19006"/>
                    <a:pt x="9044" y="19044"/>
                    <a:pt x="8941" y="19070"/>
                  </a:cubicBezTo>
                  <a:lnTo>
                    <a:pt x="8647" y="19147"/>
                  </a:lnTo>
                  <a:cubicBezTo>
                    <a:pt x="8072" y="19274"/>
                    <a:pt x="7470" y="19377"/>
                    <a:pt x="6895" y="19453"/>
                  </a:cubicBezTo>
                  <a:cubicBezTo>
                    <a:pt x="6307" y="19544"/>
                    <a:pt x="5718" y="19607"/>
                    <a:pt x="5156" y="19658"/>
                  </a:cubicBezTo>
                  <a:cubicBezTo>
                    <a:pt x="4011" y="19748"/>
                    <a:pt x="2891" y="19799"/>
                    <a:pt x="1834" y="19799"/>
                  </a:cubicBezTo>
                  <a:lnTo>
                    <a:pt x="1834" y="19799"/>
                  </a:lnTo>
                  <a:cubicBezTo>
                    <a:pt x="1380" y="18438"/>
                    <a:pt x="939" y="17138"/>
                    <a:pt x="535" y="15925"/>
                  </a:cubicBezTo>
                  <a:lnTo>
                    <a:pt x="535" y="15925"/>
                  </a:lnTo>
                  <a:cubicBezTo>
                    <a:pt x="1857" y="15239"/>
                    <a:pt x="3102" y="14590"/>
                    <a:pt x="4209" y="14018"/>
                  </a:cubicBezTo>
                  <a:lnTo>
                    <a:pt x="4247" y="14005"/>
                  </a:lnTo>
                  <a:lnTo>
                    <a:pt x="4209" y="13979"/>
                  </a:lnTo>
                  <a:cubicBezTo>
                    <a:pt x="3979" y="13775"/>
                    <a:pt x="3749" y="13583"/>
                    <a:pt x="3531" y="13379"/>
                  </a:cubicBezTo>
                  <a:cubicBezTo>
                    <a:pt x="3416" y="13289"/>
                    <a:pt x="3301" y="13186"/>
                    <a:pt x="3198" y="13097"/>
                  </a:cubicBezTo>
                  <a:cubicBezTo>
                    <a:pt x="3109" y="12995"/>
                    <a:pt x="3007" y="12879"/>
                    <a:pt x="2930" y="12777"/>
                  </a:cubicBezTo>
                  <a:cubicBezTo>
                    <a:pt x="2853" y="12663"/>
                    <a:pt x="2789" y="12535"/>
                    <a:pt x="2726" y="12419"/>
                  </a:cubicBezTo>
                  <a:cubicBezTo>
                    <a:pt x="2661" y="12291"/>
                    <a:pt x="2610" y="12177"/>
                    <a:pt x="2546" y="12061"/>
                  </a:cubicBezTo>
                  <a:cubicBezTo>
                    <a:pt x="2419" y="11818"/>
                    <a:pt x="2303" y="11601"/>
                    <a:pt x="2188" y="11384"/>
                  </a:cubicBezTo>
                  <a:cubicBezTo>
                    <a:pt x="1728" y="10501"/>
                    <a:pt x="1331" y="9746"/>
                    <a:pt x="1012" y="9119"/>
                  </a:cubicBezTo>
                  <a:cubicBezTo>
                    <a:pt x="691" y="8505"/>
                    <a:pt x="436" y="8033"/>
                    <a:pt x="270" y="7700"/>
                  </a:cubicBezTo>
                  <a:cubicBezTo>
                    <a:pt x="180" y="7533"/>
                    <a:pt x="116" y="7419"/>
                    <a:pt x="65" y="7329"/>
                  </a:cubicBezTo>
                  <a:lnTo>
                    <a:pt x="65" y="7329"/>
                  </a:lnTo>
                  <a:cubicBezTo>
                    <a:pt x="103" y="7419"/>
                    <a:pt x="168" y="7547"/>
                    <a:pt x="257" y="7700"/>
                  </a:cubicBezTo>
                  <a:cubicBezTo>
                    <a:pt x="423" y="8033"/>
                    <a:pt x="666" y="8519"/>
                    <a:pt x="986" y="9133"/>
                  </a:cubicBezTo>
                  <a:cubicBezTo>
                    <a:pt x="1305" y="9759"/>
                    <a:pt x="1702" y="10514"/>
                    <a:pt x="2149" y="11396"/>
                  </a:cubicBezTo>
                  <a:cubicBezTo>
                    <a:pt x="2265" y="11614"/>
                    <a:pt x="2380" y="11844"/>
                    <a:pt x="2508" y="12074"/>
                  </a:cubicBezTo>
                  <a:cubicBezTo>
                    <a:pt x="2572" y="12189"/>
                    <a:pt x="2635" y="12317"/>
                    <a:pt x="2687" y="12432"/>
                  </a:cubicBezTo>
                  <a:cubicBezTo>
                    <a:pt x="2751" y="12560"/>
                    <a:pt x="2815" y="12675"/>
                    <a:pt x="2891" y="12803"/>
                  </a:cubicBezTo>
                  <a:cubicBezTo>
                    <a:pt x="2981" y="12918"/>
                    <a:pt x="3070" y="13021"/>
                    <a:pt x="3173" y="13123"/>
                  </a:cubicBezTo>
                  <a:cubicBezTo>
                    <a:pt x="3275" y="13225"/>
                    <a:pt x="3391" y="13314"/>
                    <a:pt x="3505" y="13417"/>
                  </a:cubicBezTo>
                  <a:cubicBezTo>
                    <a:pt x="3714" y="13601"/>
                    <a:pt x="3935" y="13797"/>
                    <a:pt x="4156" y="13994"/>
                  </a:cubicBezTo>
                  <a:lnTo>
                    <a:pt x="4156" y="13994"/>
                  </a:lnTo>
                  <a:cubicBezTo>
                    <a:pt x="3050" y="14566"/>
                    <a:pt x="1819" y="15201"/>
                    <a:pt x="487" y="15886"/>
                  </a:cubicBezTo>
                  <a:lnTo>
                    <a:pt x="461" y="15898"/>
                  </a:lnTo>
                  <a:lnTo>
                    <a:pt x="475" y="15923"/>
                  </a:lnTo>
                  <a:cubicBezTo>
                    <a:pt x="884" y="17139"/>
                    <a:pt x="1319" y="18469"/>
                    <a:pt x="1779" y="19850"/>
                  </a:cubicBezTo>
                  <a:lnTo>
                    <a:pt x="1791" y="19863"/>
                  </a:lnTo>
                  <a:lnTo>
                    <a:pt x="1817" y="19863"/>
                  </a:lnTo>
                  <a:cubicBezTo>
                    <a:pt x="2891" y="19863"/>
                    <a:pt x="4005" y="19812"/>
                    <a:pt x="5156" y="19723"/>
                  </a:cubicBezTo>
                  <a:cubicBezTo>
                    <a:pt x="5731" y="19671"/>
                    <a:pt x="6307" y="19607"/>
                    <a:pt x="6895" y="19518"/>
                  </a:cubicBezTo>
                  <a:cubicBezTo>
                    <a:pt x="7483" y="19441"/>
                    <a:pt x="8072" y="19351"/>
                    <a:pt x="8660" y="19211"/>
                  </a:cubicBezTo>
                  <a:lnTo>
                    <a:pt x="8954" y="19134"/>
                  </a:lnTo>
                  <a:cubicBezTo>
                    <a:pt x="9056" y="19109"/>
                    <a:pt x="9146" y="19070"/>
                    <a:pt x="9248" y="19044"/>
                  </a:cubicBezTo>
                  <a:cubicBezTo>
                    <a:pt x="9337" y="19006"/>
                    <a:pt x="9440" y="18981"/>
                    <a:pt x="9530" y="18942"/>
                  </a:cubicBezTo>
                  <a:lnTo>
                    <a:pt x="9798" y="18814"/>
                  </a:lnTo>
                  <a:cubicBezTo>
                    <a:pt x="9849" y="18788"/>
                    <a:pt x="9888" y="18776"/>
                    <a:pt x="9939" y="18751"/>
                  </a:cubicBezTo>
                  <a:lnTo>
                    <a:pt x="10067" y="18674"/>
                  </a:lnTo>
                  <a:cubicBezTo>
                    <a:pt x="10144" y="18609"/>
                    <a:pt x="10233" y="18571"/>
                    <a:pt x="10323" y="18507"/>
                  </a:cubicBezTo>
                  <a:cubicBezTo>
                    <a:pt x="10476" y="18379"/>
                    <a:pt x="10630" y="18265"/>
                    <a:pt x="10758" y="18123"/>
                  </a:cubicBezTo>
                  <a:cubicBezTo>
                    <a:pt x="11039" y="17830"/>
                    <a:pt x="11244" y="17497"/>
                    <a:pt x="11371" y="17126"/>
                  </a:cubicBezTo>
                  <a:cubicBezTo>
                    <a:pt x="11512" y="16755"/>
                    <a:pt x="11576" y="16372"/>
                    <a:pt x="11614" y="16000"/>
                  </a:cubicBezTo>
                  <a:cubicBezTo>
                    <a:pt x="11627" y="15617"/>
                    <a:pt x="11627" y="15233"/>
                    <a:pt x="11602" y="14862"/>
                  </a:cubicBezTo>
                  <a:cubicBezTo>
                    <a:pt x="11588" y="14683"/>
                    <a:pt x="11576" y="14491"/>
                    <a:pt x="11551" y="14312"/>
                  </a:cubicBezTo>
                  <a:cubicBezTo>
                    <a:pt x="11512" y="14133"/>
                    <a:pt x="11460" y="13954"/>
                    <a:pt x="11397" y="13775"/>
                  </a:cubicBezTo>
                  <a:cubicBezTo>
                    <a:pt x="11295" y="13430"/>
                    <a:pt x="11154" y="13097"/>
                    <a:pt x="11026" y="12765"/>
                  </a:cubicBezTo>
                  <a:cubicBezTo>
                    <a:pt x="10885" y="12432"/>
                    <a:pt x="10744" y="12112"/>
                    <a:pt x="10591" y="11793"/>
                  </a:cubicBezTo>
                  <a:cubicBezTo>
                    <a:pt x="10016" y="10526"/>
                    <a:pt x="9414" y="9349"/>
                    <a:pt x="8839" y="8250"/>
                  </a:cubicBezTo>
                  <a:cubicBezTo>
                    <a:pt x="8263" y="7163"/>
                    <a:pt x="7726" y="6140"/>
                    <a:pt x="7228" y="5206"/>
                  </a:cubicBezTo>
                  <a:cubicBezTo>
                    <a:pt x="6984" y="4745"/>
                    <a:pt x="6754" y="4298"/>
                    <a:pt x="6524" y="3889"/>
                  </a:cubicBezTo>
                  <a:cubicBezTo>
                    <a:pt x="6421" y="3671"/>
                    <a:pt x="6319" y="3466"/>
                    <a:pt x="6217" y="3275"/>
                  </a:cubicBezTo>
                  <a:cubicBezTo>
                    <a:pt x="6165" y="3173"/>
                    <a:pt x="6114" y="3070"/>
                    <a:pt x="6076" y="2968"/>
                  </a:cubicBezTo>
                  <a:cubicBezTo>
                    <a:pt x="6025" y="2878"/>
                    <a:pt x="5974" y="2776"/>
                    <a:pt x="5923" y="2686"/>
                  </a:cubicBezTo>
                  <a:cubicBezTo>
                    <a:pt x="5718" y="2328"/>
                    <a:pt x="5475" y="2008"/>
                    <a:pt x="5245" y="1740"/>
                  </a:cubicBezTo>
                  <a:cubicBezTo>
                    <a:pt x="5002" y="1484"/>
                    <a:pt x="4759" y="1254"/>
                    <a:pt x="4542" y="1062"/>
                  </a:cubicBezTo>
                  <a:cubicBezTo>
                    <a:pt x="4094" y="666"/>
                    <a:pt x="3710" y="410"/>
                    <a:pt x="3454" y="243"/>
                  </a:cubicBezTo>
                  <a:cubicBezTo>
                    <a:pt x="3326" y="154"/>
                    <a:pt x="3224" y="90"/>
                    <a:pt x="3160" y="52"/>
                  </a:cubicBezTo>
                  <a:lnTo>
                    <a:pt x="30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681;p61">
              <a:extLst>
                <a:ext uri="{FF2B5EF4-FFF2-40B4-BE49-F238E27FC236}">
                  <a16:creationId xmlns:a16="http://schemas.microsoft.com/office/drawing/2014/main" id="{1105CFC8-C93A-4F60-8FDA-779A78B014C1}"/>
                </a:ext>
              </a:extLst>
            </p:cNvPr>
            <p:cNvSpPr/>
            <p:nvPr/>
          </p:nvSpPr>
          <p:spPr>
            <a:xfrm>
              <a:off x="7403964" y="3164028"/>
              <a:ext cx="134428" cy="264839"/>
            </a:xfrm>
            <a:custGeom>
              <a:avLst/>
              <a:gdLst/>
              <a:ahLst/>
              <a:cxnLst/>
              <a:rect l="l" t="t" r="r" b="b"/>
              <a:pathLst>
                <a:path w="2610" h="5142" extrusionOk="0">
                  <a:moveTo>
                    <a:pt x="2609" y="0"/>
                  </a:moveTo>
                  <a:lnTo>
                    <a:pt x="2609" y="0"/>
                  </a:lnTo>
                  <a:cubicBezTo>
                    <a:pt x="2609" y="0"/>
                    <a:pt x="2584" y="14"/>
                    <a:pt x="2545" y="26"/>
                  </a:cubicBezTo>
                  <a:cubicBezTo>
                    <a:pt x="2519" y="52"/>
                    <a:pt x="2456" y="77"/>
                    <a:pt x="2392" y="116"/>
                  </a:cubicBezTo>
                  <a:cubicBezTo>
                    <a:pt x="2264" y="193"/>
                    <a:pt x="2072" y="307"/>
                    <a:pt x="1854" y="474"/>
                  </a:cubicBezTo>
                  <a:cubicBezTo>
                    <a:pt x="1407" y="819"/>
                    <a:pt x="870" y="1382"/>
                    <a:pt x="486" y="2149"/>
                  </a:cubicBezTo>
                  <a:cubicBezTo>
                    <a:pt x="115" y="2917"/>
                    <a:pt x="0" y="3697"/>
                    <a:pt x="0" y="4260"/>
                  </a:cubicBezTo>
                  <a:cubicBezTo>
                    <a:pt x="0" y="4528"/>
                    <a:pt x="13" y="4758"/>
                    <a:pt x="38" y="4912"/>
                  </a:cubicBezTo>
                  <a:cubicBezTo>
                    <a:pt x="51" y="4988"/>
                    <a:pt x="64" y="5040"/>
                    <a:pt x="64" y="5091"/>
                  </a:cubicBezTo>
                  <a:cubicBezTo>
                    <a:pt x="77" y="5130"/>
                    <a:pt x="77" y="5142"/>
                    <a:pt x="89" y="5142"/>
                  </a:cubicBezTo>
                  <a:cubicBezTo>
                    <a:pt x="89" y="5142"/>
                    <a:pt x="77" y="5065"/>
                    <a:pt x="64" y="4912"/>
                  </a:cubicBezTo>
                  <a:cubicBezTo>
                    <a:pt x="51" y="4758"/>
                    <a:pt x="38" y="4528"/>
                    <a:pt x="38" y="4260"/>
                  </a:cubicBezTo>
                  <a:cubicBezTo>
                    <a:pt x="51" y="3709"/>
                    <a:pt x="179" y="2942"/>
                    <a:pt x="550" y="2188"/>
                  </a:cubicBezTo>
                  <a:cubicBezTo>
                    <a:pt x="921" y="1433"/>
                    <a:pt x="1445" y="858"/>
                    <a:pt x="1880" y="512"/>
                  </a:cubicBezTo>
                  <a:cubicBezTo>
                    <a:pt x="2085" y="346"/>
                    <a:pt x="2277" y="218"/>
                    <a:pt x="2405" y="128"/>
                  </a:cubicBezTo>
                  <a:cubicBezTo>
                    <a:pt x="2533" y="52"/>
                    <a:pt x="2609" y="14"/>
                    <a:pt x="2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682;p61">
              <a:extLst>
                <a:ext uri="{FF2B5EF4-FFF2-40B4-BE49-F238E27FC236}">
                  <a16:creationId xmlns:a16="http://schemas.microsoft.com/office/drawing/2014/main" id="{E2445885-DEB2-42BA-99DD-B7E655891FF7}"/>
                </a:ext>
              </a:extLst>
            </p:cNvPr>
            <p:cNvSpPr/>
            <p:nvPr/>
          </p:nvSpPr>
          <p:spPr>
            <a:xfrm>
              <a:off x="7648298" y="3810607"/>
              <a:ext cx="202981" cy="81996"/>
            </a:xfrm>
            <a:custGeom>
              <a:avLst/>
              <a:gdLst/>
              <a:ahLst/>
              <a:cxnLst/>
              <a:rect l="l" t="t" r="r" b="b"/>
              <a:pathLst>
                <a:path w="3941" h="1592" extrusionOk="0">
                  <a:moveTo>
                    <a:pt x="3915" y="1"/>
                  </a:moveTo>
                  <a:cubicBezTo>
                    <a:pt x="3893" y="1"/>
                    <a:pt x="3843" y="10"/>
                    <a:pt x="3761" y="19"/>
                  </a:cubicBezTo>
                  <a:cubicBezTo>
                    <a:pt x="3659" y="45"/>
                    <a:pt x="3505" y="71"/>
                    <a:pt x="3314" y="122"/>
                  </a:cubicBezTo>
                  <a:cubicBezTo>
                    <a:pt x="2943" y="198"/>
                    <a:pt x="2419" y="339"/>
                    <a:pt x="1868" y="557"/>
                  </a:cubicBezTo>
                  <a:cubicBezTo>
                    <a:pt x="1319" y="773"/>
                    <a:pt x="845" y="1029"/>
                    <a:pt x="512" y="1234"/>
                  </a:cubicBezTo>
                  <a:cubicBezTo>
                    <a:pt x="359" y="1336"/>
                    <a:pt x="219" y="1426"/>
                    <a:pt x="142" y="1490"/>
                  </a:cubicBezTo>
                  <a:cubicBezTo>
                    <a:pt x="52" y="1554"/>
                    <a:pt x="1" y="1580"/>
                    <a:pt x="1" y="1592"/>
                  </a:cubicBezTo>
                  <a:cubicBezTo>
                    <a:pt x="1" y="1592"/>
                    <a:pt x="52" y="1566"/>
                    <a:pt x="154" y="1503"/>
                  </a:cubicBezTo>
                  <a:cubicBezTo>
                    <a:pt x="244" y="1452"/>
                    <a:pt x="372" y="1375"/>
                    <a:pt x="538" y="1273"/>
                  </a:cubicBezTo>
                  <a:cubicBezTo>
                    <a:pt x="871" y="1080"/>
                    <a:pt x="1357" y="838"/>
                    <a:pt x="1894" y="620"/>
                  </a:cubicBezTo>
                  <a:cubicBezTo>
                    <a:pt x="2444" y="403"/>
                    <a:pt x="2956" y="262"/>
                    <a:pt x="3326" y="160"/>
                  </a:cubicBezTo>
                  <a:cubicBezTo>
                    <a:pt x="3505" y="122"/>
                    <a:pt x="3659" y="83"/>
                    <a:pt x="3774" y="45"/>
                  </a:cubicBezTo>
                  <a:cubicBezTo>
                    <a:pt x="3877" y="19"/>
                    <a:pt x="3940" y="6"/>
                    <a:pt x="3928" y="6"/>
                  </a:cubicBezTo>
                  <a:cubicBezTo>
                    <a:pt x="3928" y="2"/>
                    <a:pt x="3924" y="1"/>
                    <a:pt x="391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683;p61">
              <a:extLst>
                <a:ext uri="{FF2B5EF4-FFF2-40B4-BE49-F238E27FC236}">
                  <a16:creationId xmlns:a16="http://schemas.microsoft.com/office/drawing/2014/main" id="{EB02C255-07A5-43F3-9098-9FE02D6FF919}"/>
                </a:ext>
              </a:extLst>
            </p:cNvPr>
            <p:cNvSpPr/>
            <p:nvPr/>
          </p:nvSpPr>
          <p:spPr>
            <a:xfrm>
              <a:off x="7210310" y="3061948"/>
              <a:ext cx="23744" cy="21787"/>
            </a:xfrm>
            <a:custGeom>
              <a:avLst/>
              <a:gdLst/>
              <a:ahLst/>
              <a:cxnLst/>
              <a:rect l="l" t="t" r="r" b="b"/>
              <a:pathLst>
                <a:path w="461" h="423" extrusionOk="0">
                  <a:moveTo>
                    <a:pt x="461" y="1"/>
                  </a:moveTo>
                  <a:cubicBezTo>
                    <a:pt x="307" y="38"/>
                    <a:pt x="166" y="141"/>
                    <a:pt x="38" y="231"/>
                  </a:cubicBezTo>
                  <a:lnTo>
                    <a:pt x="0" y="422"/>
                  </a:lnTo>
                  <a:lnTo>
                    <a:pt x="0" y="422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684;p61">
              <a:extLst>
                <a:ext uri="{FF2B5EF4-FFF2-40B4-BE49-F238E27FC236}">
                  <a16:creationId xmlns:a16="http://schemas.microsoft.com/office/drawing/2014/main" id="{BB9C88F7-BDA9-4D7B-B1D6-3779A5B16D3E}"/>
                </a:ext>
              </a:extLst>
            </p:cNvPr>
            <p:cNvSpPr/>
            <p:nvPr/>
          </p:nvSpPr>
          <p:spPr>
            <a:xfrm>
              <a:off x="6992912" y="3073794"/>
              <a:ext cx="219360" cy="205608"/>
            </a:xfrm>
            <a:custGeom>
              <a:avLst/>
              <a:gdLst/>
              <a:ahLst/>
              <a:cxnLst/>
              <a:rect l="l" t="t" r="r" b="b"/>
              <a:pathLst>
                <a:path w="4259" h="3992" extrusionOk="0">
                  <a:moveTo>
                    <a:pt x="4259" y="1"/>
                  </a:moveTo>
                  <a:lnTo>
                    <a:pt x="4258" y="6"/>
                  </a:lnTo>
                  <a:lnTo>
                    <a:pt x="4258" y="6"/>
                  </a:lnTo>
                  <a:cubicBezTo>
                    <a:pt x="4259" y="5"/>
                    <a:pt x="4259" y="3"/>
                    <a:pt x="4259" y="1"/>
                  </a:cubicBezTo>
                  <a:close/>
                  <a:moveTo>
                    <a:pt x="4258" y="6"/>
                  </a:moveTo>
                  <a:lnTo>
                    <a:pt x="4258" y="6"/>
                  </a:lnTo>
                  <a:cubicBezTo>
                    <a:pt x="4255" y="13"/>
                    <a:pt x="4247" y="13"/>
                    <a:pt x="4247" y="13"/>
                  </a:cubicBezTo>
                  <a:cubicBezTo>
                    <a:pt x="2712" y="1139"/>
                    <a:pt x="1317" y="2431"/>
                    <a:pt x="64" y="3863"/>
                  </a:cubicBezTo>
                  <a:lnTo>
                    <a:pt x="0" y="3991"/>
                  </a:lnTo>
                  <a:lnTo>
                    <a:pt x="4221" y="192"/>
                  </a:lnTo>
                  <a:lnTo>
                    <a:pt x="4258" y="6"/>
                  </a:lnTo>
                  <a:close/>
                </a:path>
              </a:pathLst>
            </a:custGeom>
            <a:solidFill>
              <a:srgbClr val="B28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685;p61">
              <a:extLst>
                <a:ext uri="{FF2B5EF4-FFF2-40B4-BE49-F238E27FC236}">
                  <a16:creationId xmlns:a16="http://schemas.microsoft.com/office/drawing/2014/main" id="{541BEDD8-36E3-4B64-BBA0-FA12A396C445}"/>
                </a:ext>
              </a:extLst>
            </p:cNvPr>
            <p:cNvSpPr/>
            <p:nvPr/>
          </p:nvSpPr>
          <p:spPr>
            <a:xfrm>
              <a:off x="6985650" y="3060609"/>
              <a:ext cx="296463" cy="250417"/>
            </a:xfrm>
            <a:custGeom>
              <a:avLst/>
              <a:gdLst/>
              <a:ahLst/>
              <a:cxnLst/>
              <a:rect l="l" t="t" r="r" b="b"/>
              <a:pathLst>
                <a:path w="5756" h="4862" extrusionOk="0">
                  <a:moveTo>
                    <a:pt x="4988" y="1"/>
                  </a:moveTo>
                  <a:cubicBezTo>
                    <a:pt x="4963" y="1"/>
                    <a:pt x="4937" y="13"/>
                    <a:pt x="4912" y="13"/>
                  </a:cubicBezTo>
                  <a:cubicBezTo>
                    <a:pt x="4886" y="13"/>
                    <a:pt x="4848" y="27"/>
                    <a:pt x="4823" y="27"/>
                  </a:cubicBezTo>
                  <a:lnTo>
                    <a:pt x="4362" y="448"/>
                  </a:lnTo>
                  <a:lnTo>
                    <a:pt x="141" y="4247"/>
                  </a:lnTo>
                  <a:lnTo>
                    <a:pt x="0" y="4515"/>
                  </a:lnTo>
                  <a:cubicBezTo>
                    <a:pt x="397" y="4247"/>
                    <a:pt x="858" y="3966"/>
                    <a:pt x="1318" y="3966"/>
                  </a:cubicBezTo>
                  <a:cubicBezTo>
                    <a:pt x="1395" y="3966"/>
                    <a:pt x="1484" y="3978"/>
                    <a:pt x="1561" y="3991"/>
                  </a:cubicBezTo>
                  <a:cubicBezTo>
                    <a:pt x="2021" y="4094"/>
                    <a:pt x="2367" y="4490"/>
                    <a:pt x="2674" y="4861"/>
                  </a:cubicBezTo>
                  <a:cubicBezTo>
                    <a:pt x="3812" y="3441"/>
                    <a:pt x="4835" y="1932"/>
                    <a:pt x="5756" y="371"/>
                  </a:cubicBezTo>
                  <a:cubicBezTo>
                    <a:pt x="5539" y="192"/>
                    <a:pt x="5270" y="1"/>
                    <a:pt x="4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686;p61">
              <a:extLst>
                <a:ext uri="{FF2B5EF4-FFF2-40B4-BE49-F238E27FC236}">
                  <a16:creationId xmlns:a16="http://schemas.microsoft.com/office/drawing/2014/main" id="{3A230A23-575C-48B2-BAF3-88AD07536C10}"/>
                </a:ext>
              </a:extLst>
            </p:cNvPr>
            <p:cNvSpPr/>
            <p:nvPr/>
          </p:nvSpPr>
          <p:spPr>
            <a:xfrm>
              <a:off x="6984311" y="2990100"/>
              <a:ext cx="320207" cy="296514"/>
            </a:xfrm>
            <a:custGeom>
              <a:avLst/>
              <a:gdLst/>
              <a:ahLst/>
              <a:cxnLst/>
              <a:rect l="l" t="t" r="r" b="b"/>
              <a:pathLst>
                <a:path w="6217" h="5757" extrusionOk="0">
                  <a:moveTo>
                    <a:pt x="4721" y="1"/>
                  </a:moveTo>
                  <a:lnTo>
                    <a:pt x="1881" y="3377"/>
                  </a:lnTo>
                  <a:lnTo>
                    <a:pt x="1" y="5756"/>
                  </a:lnTo>
                  <a:lnTo>
                    <a:pt x="1715" y="4375"/>
                  </a:lnTo>
                  <a:lnTo>
                    <a:pt x="3582" y="5501"/>
                  </a:lnTo>
                  <a:lnTo>
                    <a:pt x="6217" y="140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687;p61">
              <a:extLst>
                <a:ext uri="{FF2B5EF4-FFF2-40B4-BE49-F238E27FC236}">
                  <a16:creationId xmlns:a16="http://schemas.microsoft.com/office/drawing/2014/main" id="{0ACF8496-DEC9-41E7-A0CA-E7631A7878B5}"/>
                </a:ext>
              </a:extLst>
            </p:cNvPr>
            <p:cNvSpPr/>
            <p:nvPr/>
          </p:nvSpPr>
          <p:spPr>
            <a:xfrm>
              <a:off x="6808477" y="3106756"/>
              <a:ext cx="158790" cy="217403"/>
            </a:xfrm>
            <a:custGeom>
              <a:avLst/>
              <a:gdLst/>
              <a:ahLst/>
              <a:cxnLst/>
              <a:rect l="l" t="t" r="r" b="b"/>
              <a:pathLst>
                <a:path w="3083" h="4221" extrusionOk="0">
                  <a:moveTo>
                    <a:pt x="0" y="0"/>
                  </a:moveTo>
                  <a:lnTo>
                    <a:pt x="26" y="422"/>
                  </a:lnTo>
                  <a:cubicBezTo>
                    <a:pt x="268" y="1765"/>
                    <a:pt x="896" y="2877"/>
                    <a:pt x="1138" y="4221"/>
                  </a:cubicBezTo>
                  <a:cubicBezTo>
                    <a:pt x="1445" y="3824"/>
                    <a:pt x="1368" y="3658"/>
                    <a:pt x="1675" y="3261"/>
                  </a:cubicBezTo>
                  <a:cubicBezTo>
                    <a:pt x="1791" y="3108"/>
                    <a:pt x="1919" y="2954"/>
                    <a:pt x="2110" y="2877"/>
                  </a:cubicBezTo>
                  <a:cubicBezTo>
                    <a:pt x="2175" y="2852"/>
                    <a:pt x="2251" y="2840"/>
                    <a:pt x="2328" y="2840"/>
                  </a:cubicBezTo>
                  <a:cubicBezTo>
                    <a:pt x="2584" y="2840"/>
                    <a:pt x="2852" y="2980"/>
                    <a:pt x="3082" y="3121"/>
                  </a:cubicBezTo>
                  <a:cubicBezTo>
                    <a:pt x="2622" y="2622"/>
                    <a:pt x="2123" y="2149"/>
                    <a:pt x="1573" y="1740"/>
                  </a:cubicBezTo>
                  <a:cubicBezTo>
                    <a:pt x="1561" y="1777"/>
                    <a:pt x="1561" y="1816"/>
                    <a:pt x="1547" y="1842"/>
                  </a:cubicBezTo>
                  <a:cubicBezTo>
                    <a:pt x="1049" y="1215"/>
                    <a:pt x="524" y="60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688;p61">
              <a:extLst>
                <a:ext uri="{FF2B5EF4-FFF2-40B4-BE49-F238E27FC236}">
                  <a16:creationId xmlns:a16="http://schemas.microsoft.com/office/drawing/2014/main" id="{B46FE699-9BAE-4649-90AC-BB006BD73009}"/>
                </a:ext>
              </a:extLst>
            </p:cNvPr>
            <p:cNvSpPr/>
            <p:nvPr/>
          </p:nvSpPr>
          <p:spPr>
            <a:xfrm>
              <a:off x="6797919" y="3054068"/>
              <a:ext cx="185160" cy="252323"/>
            </a:xfrm>
            <a:custGeom>
              <a:avLst/>
              <a:gdLst/>
              <a:ahLst/>
              <a:cxnLst/>
              <a:rect l="l" t="t" r="r" b="b"/>
              <a:pathLst>
                <a:path w="3595" h="4899" extrusionOk="0">
                  <a:moveTo>
                    <a:pt x="947" y="0"/>
                  </a:moveTo>
                  <a:lnTo>
                    <a:pt x="1" y="870"/>
                  </a:lnTo>
                  <a:lnTo>
                    <a:pt x="896" y="4898"/>
                  </a:lnTo>
                  <a:lnTo>
                    <a:pt x="2162" y="3274"/>
                  </a:lnTo>
                  <a:lnTo>
                    <a:pt x="3594" y="4502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689;p61">
              <a:extLst>
                <a:ext uri="{FF2B5EF4-FFF2-40B4-BE49-F238E27FC236}">
                  <a16:creationId xmlns:a16="http://schemas.microsoft.com/office/drawing/2014/main" id="{2F486767-F464-40FE-8973-9DC7801AEF9A}"/>
                </a:ext>
              </a:extLst>
            </p:cNvPr>
            <p:cNvSpPr/>
            <p:nvPr/>
          </p:nvSpPr>
          <p:spPr>
            <a:xfrm>
              <a:off x="6795910" y="2988194"/>
              <a:ext cx="510621" cy="322112"/>
            </a:xfrm>
            <a:custGeom>
              <a:avLst/>
              <a:gdLst/>
              <a:ahLst/>
              <a:cxnLst/>
              <a:rect l="l" t="t" r="r" b="b"/>
              <a:pathLst>
                <a:path w="9914" h="6254" extrusionOk="0">
                  <a:moveTo>
                    <a:pt x="3480" y="5525"/>
                  </a:moveTo>
                  <a:lnTo>
                    <a:pt x="3480" y="5525"/>
                  </a:lnTo>
                  <a:cubicBezTo>
                    <a:pt x="3505" y="5576"/>
                    <a:pt x="3531" y="5602"/>
                    <a:pt x="3531" y="5602"/>
                  </a:cubicBezTo>
                  <a:cubicBezTo>
                    <a:pt x="3531" y="5602"/>
                    <a:pt x="3519" y="5576"/>
                    <a:pt x="3480" y="5525"/>
                  </a:cubicBezTo>
                  <a:close/>
                  <a:moveTo>
                    <a:pt x="8365" y="0"/>
                  </a:moveTo>
                  <a:lnTo>
                    <a:pt x="8353" y="26"/>
                  </a:lnTo>
                  <a:cubicBezTo>
                    <a:pt x="6984" y="1701"/>
                    <a:pt x="5846" y="3107"/>
                    <a:pt x="5040" y="4079"/>
                  </a:cubicBezTo>
                  <a:cubicBezTo>
                    <a:pt x="4656" y="4566"/>
                    <a:pt x="4337" y="4949"/>
                    <a:pt x="4132" y="5205"/>
                  </a:cubicBezTo>
                  <a:cubicBezTo>
                    <a:pt x="4030" y="5333"/>
                    <a:pt x="3940" y="5435"/>
                    <a:pt x="3889" y="5512"/>
                  </a:cubicBezTo>
                  <a:cubicBezTo>
                    <a:pt x="3953" y="5449"/>
                    <a:pt x="4030" y="5346"/>
                    <a:pt x="4145" y="5218"/>
                  </a:cubicBezTo>
                  <a:cubicBezTo>
                    <a:pt x="4363" y="4963"/>
                    <a:pt x="4670" y="4579"/>
                    <a:pt x="5066" y="4093"/>
                  </a:cubicBezTo>
                  <a:cubicBezTo>
                    <a:pt x="5868" y="3126"/>
                    <a:pt x="6997" y="1754"/>
                    <a:pt x="8369" y="78"/>
                  </a:cubicBezTo>
                  <a:lnTo>
                    <a:pt x="8369" y="78"/>
                  </a:lnTo>
                  <a:cubicBezTo>
                    <a:pt x="8830" y="515"/>
                    <a:pt x="9328" y="976"/>
                    <a:pt x="9839" y="1448"/>
                  </a:cubicBezTo>
                  <a:lnTo>
                    <a:pt x="9839" y="1448"/>
                  </a:lnTo>
                  <a:cubicBezTo>
                    <a:pt x="9028" y="2702"/>
                    <a:pt x="8155" y="4058"/>
                    <a:pt x="7230" y="5487"/>
                  </a:cubicBezTo>
                  <a:lnTo>
                    <a:pt x="7230" y="5487"/>
                  </a:lnTo>
                  <a:cubicBezTo>
                    <a:pt x="6624" y="5156"/>
                    <a:pt x="6030" y="4728"/>
                    <a:pt x="5386" y="4374"/>
                  </a:cubicBezTo>
                  <a:lnTo>
                    <a:pt x="5360" y="4361"/>
                  </a:lnTo>
                  <a:lnTo>
                    <a:pt x="5347" y="4386"/>
                  </a:lnTo>
                  <a:lnTo>
                    <a:pt x="5219" y="4489"/>
                  </a:lnTo>
                  <a:cubicBezTo>
                    <a:pt x="4733" y="4924"/>
                    <a:pt x="4221" y="5321"/>
                    <a:pt x="3761" y="5730"/>
                  </a:cubicBezTo>
                  <a:lnTo>
                    <a:pt x="3774" y="5717"/>
                  </a:lnTo>
                  <a:lnTo>
                    <a:pt x="3650" y="5748"/>
                  </a:lnTo>
                  <a:lnTo>
                    <a:pt x="3650" y="5748"/>
                  </a:lnTo>
                  <a:cubicBezTo>
                    <a:pt x="3155" y="5328"/>
                    <a:pt x="2672" y="4909"/>
                    <a:pt x="2226" y="4528"/>
                  </a:cubicBezTo>
                  <a:lnTo>
                    <a:pt x="2201" y="4502"/>
                  </a:lnTo>
                  <a:lnTo>
                    <a:pt x="2175" y="4528"/>
                  </a:lnTo>
                  <a:cubicBezTo>
                    <a:pt x="1757" y="5069"/>
                    <a:pt x="1351" y="5598"/>
                    <a:pt x="957" y="6104"/>
                  </a:cubicBezTo>
                  <a:lnTo>
                    <a:pt x="957" y="6104"/>
                  </a:lnTo>
                  <a:cubicBezTo>
                    <a:pt x="631" y="4653"/>
                    <a:pt x="331" y="3314"/>
                    <a:pt x="68" y="2121"/>
                  </a:cubicBezTo>
                  <a:lnTo>
                    <a:pt x="68" y="2121"/>
                  </a:lnTo>
                  <a:cubicBezTo>
                    <a:pt x="388" y="1838"/>
                    <a:pt x="697" y="1567"/>
                    <a:pt x="982" y="1307"/>
                  </a:cubicBezTo>
                  <a:lnTo>
                    <a:pt x="982" y="1307"/>
                  </a:lnTo>
                  <a:cubicBezTo>
                    <a:pt x="1758" y="2630"/>
                    <a:pt x="2395" y="3712"/>
                    <a:pt x="2840" y="4451"/>
                  </a:cubicBezTo>
                  <a:cubicBezTo>
                    <a:pt x="3058" y="4821"/>
                    <a:pt x="3224" y="5116"/>
                    <a:pt x="3339" y="5307"/>
                  </a:cubicBezTo>
                  <a:cubicBezTo>
                    <a:pt x="3403" y="5410"/>
                    <a:pt x="3442" y="5474"/>
                    <a:pt x="3480" y="5525"/>
                  </a:cubicBezTo>
                  <a:cubicBezTo>
                    <a:pt x="3454" y="5474"/>
                    <a:pt x="3416" y="5397"/>
                    <a:pt x="3352" y="5295"/>
                  </a:cubicBezTo>
                  <a:cubicBezTo>
                    <a:pt x="3237" y="5103"/>
                    <a:pt x="3070" y="4809"/>
                    <a:pt x="2853" y="4438"/>
                  </a:cubicBezTo>
                  <a:cubicBezTo>
                    <a:pt x="2419" y="3684"/>
                    <a:pt x="1791" y="2609"/>
                    <a:pt x="1012" y="1266"/>
                  </a:cubicBezTo>
                  <a:lnTo>
                    <a:pt x="998" y="1240"/>
                  </a:lnTo>
                  <a:lnTo>
                    <a:pt x="973" y="1266"/>
                  </a:lnTo>
                  <a:cubicBezTo>
                    <a:pt x="666" y="1522"/>
                    <a:pt x="347" y="1803"/>
                    <a:pt x="14" y="2098"/>
                  </a:cubicBezTo>
                  <a:lnTo>
                    <a:pt x="1" y="2098"/>
                  </a:lnTo>
                  <a:lnTo>
                    <a:pt x="14" y="2123"/>
                  </a:lnTo>
                  <a:cubicBezTo>
                    <a:pt x="282" y="3338"/>
                    <a:pt x="577" y="4707"/>
                    <a:pt x="909" y="6190"/>
                  </a:cubicBezTo>
                  <a:lnTo>
                    <a:pt x="922" y="6254"/>
                  </a:lnTo>
                  <a:lnTo>
                    <a:pt x="961" y="6203"/>
                  </a:lnTo>
                  <a:cubicBezTo>
                    <a:pt x="1365" y="5685"/>
                    <a:pt x="1781" y="5141"/>
                    <a:pt x="2211" y="4585"/>
                  </a:cubicBezTo>
                  <a:lnTo>
                    <a:pt x="2211" y="4585"/>
                  </a:lnTo>
                  <a:cubicBezTo>
                    <a:pt x="2652" y="4977"/>
                    <a:pt x="3130" y="5391"/>
                    <a:pt x="3608" y="5807"/>
                  </a:cubicBezTo>
                  <a:lnTo>
                    <a:pt x="3621" y="5819"/>
                  </a:lnTo>
                  <a:lnTo>
                    <a:pt x="3633" y="5819"/>
                  </a:lnTo>
                  <a:cubicBezTo>
                    <a:pt x="3684" y="5807"/>
                    <a:pt x="3735" y="5793"/>
                    <a:pt x="3787" y="5793"/>
                  </a:cubicBezTo>
                  <a:lnTo>
                    <a:pt x="3800" y="5781"/>
                  </a:lnTo>
                  <a:lnTo>
                    <a:pt x="3812" y="5781"/>
                  </a:lnTo>
                  <a:cubicBezTo>
                    <a:pt x="4260" y="5372"/>
                    <a:pt x="4772" y="4975"/>
                    <a:pt x="5270" y="4540"/>
                  </a:cubicBezTo>
                  <a:lnTo>
                    <a:pt x="5369" y="4442"/>
                  </a:lnTo>
                  <a:lnTo>
                    <a:pt x="5369" y="4442"/>
                  </a:lnTo>
                  <a:cubicBezTo>
                    <a:pt x="6017" y="4787"/>
                    <a:pt x="6603" y="5220"/>
                    <a:pt x="7228" y="5563"/>
                  </a:cubicBezTo>
                  <a:lnTo>
                    <a:pt x="7253" y="5576"/>
                  </a:lnTo>
                  <a:lnTo>
                    <a:pt x="7265" y="5551"/>
                  </a:lnTo>
                  <a:cubicBezTo>
                    <a:pt x="8200" y="4105"/>
                    <a:pt x="9082" y="2724"/>
                    <a:pt x="9900" y="1470"/>
                  </a:cubicBezTo>
                  <a:lnTo>
                    <a:pt x="9913" y="1445"/>
                  </a:lnTo>
                  <a:lnTo>
                    <a:pt x="9900" y="1433"/>
                  </a:lnTo>
                  <a:cubicBezTo>
                    <a:pt x="9376" y="933"/>
                    <a:pt x="8865" y="460"/>
                    <a:pt x="8391" y="26"/>
                  </a:cubicBezTo>
                  <a:lnTo>
                    <a:pt x="8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690;p61">
              <a:extLst>
                <a:ext uri="{FF2B5EF4-FFF2-40B4-BE49-F238E27FC236}">
                  <a16:creationId xmlns:a16="http://schemas.microsoft.com/office/drawing/2014/main" id="{674BB8E0-43FE-46C2-A4EF-D5759C2A3D92}"/>
                </a:ext>
              </a:extLst>
            </p:cNvPr>
            <p:cNvSpPr/>
            <p:nvPr/>
          </p:nvSpPr>
          <p:spPr>
            <a:xfrm>
              <a:off x="6606891" y="3226605"/>
              <a:ext cx="7983" cy="188457"/>
            </a:xfrm>
            <a:custGeom>
              <a:avLst/>
              <a:gdLst/>
              <a:ahLst/>
              <a:cxnLst/>
              <a:rect l="l" t="t" r="r" b="b"/>
              <a:pathLst>
                <a:path w="155" h="3659" extrusionOk="0">
                  <a:moveTo>
                    <a:pt x="141" y="1"/>
                  </a:moveTo>
                  <a:cubicBezTo>
                    <a:pt x="129" y="1"/>
                    <a:pt x="77" y="820"/>
                    <a:pt x="52" y="1829"/>
                  </a:cubicBezTo>
                  <a:cubicBezTo>
                    <a:pt x="13" y="2840"/>
                    <a:pt x="1" y="3659"/>
                    <a:pt x="26" y="3659"/>
                  </a:cubicBezTo>
                  <a:cubicBezTo>
                    <a:pt x="38" y="3659"/>
                    <a:pt x="77" y="2840"/>
                    <a:pt x="115" y="1829"/>
                  </a:cubicBezTo>
                  <a:cubicBezTo>
                    <a:pt x="141" y="820"/>
                    <a:pt x="15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691;p61">
              <a:extLst>
                <a:ext uri="{FF2B5EF4-FFF2-40B4-BE49-F238E27FC236}">
                  <a16:creationId xmlns:a16="http://schemas.microsoft.com/office/drawing/2014/main" id="{10AAC9B4-5657-4CB7-B45F-DF15085E7360}"/>
                </a:ext>
              </a:extLst>
            </p:cNvPr>
            <p:cNvSpPr/>
            <p:nvPr/>
          </p:nvSpPr>
          <p:spPr>
            <a:xfrm>
              <a:off x="7142428" y="4002871"/>
              <a:ext cx="165383" cy="97293"/>
            </a:xfrm>
            <a:custGeom>
              <a:avLst/>
              <a:gdLst/>
              <a:ahLst/>
              <a:cxnLst/>
              <a:rect l="l" t="t" r="r" b="b"/>
              <a:pathLst>
                <a:path w="3211" h="1889" extrusionOk="0">
                  <a:moveTo>
                    <a:pt x="2945" y="1"/>
                  </a:moveTo>
                  <a:cubicBezTo>
                    <a:pt x="2290" y="1"/>
                    <a:pt x="1552" y="115"/>
                    <a:pt x="934" y="238"/>
                  </a:cubicBezTo>
                  <a:cubicBezTo>
                    <a:pt x="781" y="277"/>
                    <a:pt x="614" y="315"/>
                    <a:pt x="474" y="405"/>
                  </a:cubicBezTo>
                  <a:cubicBezTo>
                    <a:pt x="141" y="635"/>
                    <a:pt x="65" y="1095"/>
                    <a:pt x="14" y="1505"/>
                  </a:cubicBezTo>
                  <a:cubicBezTo>
                    <a:pt x="0" y="1633"/>
                    <a:pt x="0" y="1786"/>
                    <a:pt x="103" y="1849"/>
                  </a:cubicBezTo>
                  <a:cubicBezTo>
                    <a:pt x="142" y="1878"/>
                    <a:pt x="187" y="1889"/>
                    <a:pt x="233" y="1889"/>
                  </a:cubicBezTo>
                  <a:cubicBezTo>
                    <a:pt x="291" y="1889"/>
                    <a:pt x="352" y="1871"/>
                    <a:pt x="410" y="1849"/>
                  </a:cubicBezTo>
                  <a:cubicBezTo>
                    <a:pt x="1100" y="1633"/>
                    <a:pt x="1779" y="1338"/>
                    <a:pt x="2392" y="967"/>
                  </a:cubicBezTo>
                  <a:cubicBezTo>
                    <a:pt x="2737" y="775"/>
                    <a:pt x="3083" y="533"/>
                    <a:pt x="3185" y="161"/>
                  </a:cubicBezTo>
                  <a:lnTo>
                    <a:pt x="3211" y="8"/>
                  </a:lnTo>
                  <a:cubicBezTo>
                    <a:pt x="3124" y="3"/>
                    <a:pt x="3036" y="1"/>
                    <a:pt x="294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692;p61">
              <a:extLst>
                <a:ext uri="{FF2B5EF4-FFF2-40B4-BE49-F238E27FC236}">
                  <a16:creationId xmlns:a16="http://schemas.microsoft.com/office/drawing/2014/main" id="{9E07CAF0-6173-4EFF-A97A-DA2DF9061D9C}"/>
                </a:ext>
              </a:extLst>
            </p:cNvPr>
            <p:cNvSpPr/>
            <p:nvPr/>
          </p:nvSpPr>
          <p:spPr>
            <a:xfrm>
              <a:off x="7034476" y="3836822"/>
              <a:ext cx="358320" cy="412967"/>
            </a:xfrm>
            <a:custGeom>
              <a:avLst/>
              <a:gdLst/>
              <a:ahLst/>
              <a:cxnLst/>
              <a:rect l="l" t="t" r="r" b="b"/>
              <a:pathLst>
                <a:path w="6957" h="8018" extrusionOk="0">
                  <a:moveTo>
                    <a:pt x="6394" y="0"/>
                  </a:moveTo>
                  <a:cubicBezTo>
                    <a:pt x="6252" y="0"/>
                    <a:pt x="6112" y="58"/>
                    <a:pt x="6010" y="175"/>
                  </a:cubicBezTo>
                  <a:cubicBezTo>
                    <a:pt x="4782" y="1659"/>
                    <a:pt x="191" y="7159"/>
                    <a:pt x="191" y="7159"/>
                  </a:cubicBezTo>
                  <a:lnTo>
                    <a:pt x="12" y="7938"/>
                  </a:lnTo>
                  <a:cubicBezTo>
                    <a:pt x="1" y="7983"/>
                    <a:pt x="37" y="8018"/>
                    <a:pt x="81" y="8018"/>
                  </a:cubicBezTo>
                  <a:cubicBezTo>
                    <a:pt x="87" y="8018"/>
                    <a:pt x="94" y="8017"/>
                    <a:pt x="101" y="8015"/>
                  </a:cubicBezTo>
                  <a:lnTo>
                    <a:pt x="831" y="7721"/>
                  </a:lnTo>
                  <a:lnTo>
                    <a:pt x="6765" y="815"/>
                  </a:lnTo>
                  <a:cubicBezTo>
                    <a:pt x="6956" y="610"/>
                    <a:pt x="6919" y="278"/>
                    <a:pt x="6701" y="99"/>
                  </a:cubicBezTo>
                  <a:cubicBezTo>
                    <a:pt x="6608" y="33"/>
                    <a:pt x="6500" y="0"/>
                    <a:pt x="6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693;p61">
              <a:extLst>
                <a:ext uri="{FF2B5EF4-FFF2-40B4-BE49-F238E27FC236}">
                  <a16:creationId xmlns:a16="http://schemas.microsoft.com/office/drawing/2014/main" id="{E68C3F49-DBB2-41CB-A5E5-D0AD96E761C5}"/>
                </a:ext>
              </a:extLst>
            </p:cNvPr>
            <p:cNvSpPr/>
            <p:nvPr/>
          </p:nvSpPr>
          <p:spPr>
            <a:xfrm>
              <a:off x="7321609" y="3860978"/>
              <a:ext cx="49445" cy="44809"/>
            </a:xfrm>
            <a:custGeom>
              <a:avLst/>
              <a:gdLst/>
              <a:ahLst/>
              <a:cxnLst/>
              <a:rect l="l" t="t" r="r" b="b"/>
              <a:pathLst>
                <a:path w="960" h="870" extrusionOk="0">
                  <a:moveTo>
                    <a:pt x="205" y="0"/>
                  </a:moveTo>
                  <a:lnTo>
                    <a:pt x="0" y="244"/>
                  </a:lnTo>
                  <a:lnTo>
                    <a:pt x="742" y="870"/>
                  </a:lnTo>
                  <a:lnTo>
                    <a:pt x="960" y="627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694;p61">
              <a:extLst>
                <a:ext uri="{FF2B5EF4-FFF2-40B4-BE49-F238E27FC236}">
                  <a16:creationId xmlns:a16="http://schemas.microsoft.com/office/drawing/2014/main" id="{0581C7E6-FAE2-4AE8-8E33-3EA9EA7A3572}"/>
                </a:ext>
              </a:extLst>
            </p:cNvPr>
            <p:cNvSpPr/>
            <p:nvPr/>
          </p:nvSpPr>
          <p:spPr>
            <a:xfrm>
              <a:off x="7261659" y="3897854"/>
              <a:ext cx="73137" cy="79781"/>
            </a:xfrm>
            <a:custGeom>
              <a:avLst/>
              <a:gdLst/>
              <a:ahLst/>
              <a:cxnLst/>
              <a:rect l="l" t="t" r="r" b="b"/>
              <a:pathLst>
                <a:path w="1420" h="1549" extrusionOk="0">
                  <a:moveTo>
                    <a:pt x="1142" y="36"/>
                  </a:moveTo>
                  <a:cubicBezTo>
                    <a:pt x="1187" y="36"/>
                    <a:pt x="1238" y="59"/>
                    <a:pt x="1280" y="90"/>
                  </a:cubicBezTo>
                  <a:cubicBezTo>
                    <a:pt x="1382" y="179"/>
                    <a:pt x="1382" y="321"/>
                    <a:pt x="1305" y="423"/>
                  </a:cubicBezTo>
                  <a:lnTo>
                    <a:pt x="448" y="1433"/>
                  </a:lnTo>
                  <a:cubicBezTo>
                    <a:pt x="397" y="1491"/>
                    <a:pt x="329" y="1521"/>
                    <a:pt x="261" y="1521"/>
                  </a:cubicBezTo>
                  <a:cubicBezTo>
                    <a:pt x="210" y="1521"/>
                    <a:pt x="159" y="1504"/>
                    <a:pt x="115" y="1472"/>
                  </a:cubicBezTo>
                  <a:lnTo>
                    <a:pt x="115" y="1458"/>
                  </a:lnTo>
                  <a:cubicBezTo>
                    <a:pt x="64" y="1421"/>
                    <a:pt x="39" y="1369"/>
                    <a:pt x="39" y="1305"/>
                  </a:cubicBezTo>
                  <a:cubicBezTo>
                    <a:pt x="26" y="1241"/>
                    <a:pt x="52" y="1177"/>
                    <a:pt x="90" y="1126"/>
                  </a:cubicBezTo>
                  <a:lnTo>
                    <a:pt x="947" y="116"/>
                  </a:lnTo>
                  <a:cubicBezTo>
                    <a:pt x="985" y="65"/>
                    <a:pt x="1049" y="39"/>
                    <a:pt x="1113" y="39"/>
                  </a:cubicBezTo>
                  <a:cubicBezTo>
                    <a:pt x="1122" y="37"/>
                    <a:pt x="1132" y="36"/>
                    <a:pt x="1142" y="36"/>
                  </a:cubicBezTo>
                  <a:close/>
                  <a:moveTo>
                    <a:pt x="1101" y="0"/>
                  </a:moveTo>
                  <a:cubicBezTo>
                    <a:pt x="1036" y="14"/>
                    <a:pt x="973" y="39"/>
                    <a:pt x="922" y="103"/>
                  </a:cubicBezTo>
                  <a:lnTo>
                    <a:pt x="64" y="1114"/>
                  </a:lnTo>
                  <a:cubicBezTo>
                    <a:pt x="13" y="1165"/>
                    <a:pt x="1" y="1228"/>
                    <a:pt x="1" y="1305"/>
                  </a:cubicBezTo>
                  <a:cubicBezTo>
                    <a:pt x="13" y="1369"/>
                    <a:pt x="39" y="1433"/>
                    <a:pt x="90" y="1484"/>
                  </a:cubicBezTo>
                  <a:cubicBezTo>
                    <a:pt x="141" y="1523"/>
                    <a:pt x="205" y="1548"/>
                    <a:pt x="269" y="1548"/>
                  </a:cubicBezTo>
                  <a:lnTo>
                    <a:pt x="282" y="1548"/>
                  </a:lnTo>
                  <a:cubicBezTo>
                    <a:pt x="359" y="1535"/>
                    <a:pt x="422" y="1510"/>
                    <a:pt x="473" y="1458"/>
                  </a:cubicBezTo>
                  <a:lnTo>
                    <a:pt x="1331" y="435"/>
                  </a:lnTo>
                  <a:cubicBezTo>
                    <a:pt x="1420" y="333"/>
                    <a:pt x="1408" y="167"/>
                    <a:pt x="1292" y="65"/>
                  </a:cubicBezTo>
                  <a:cubicBezTo>
                    <a:pt x="1241" y="26"/>
                    <a:pt x="1177" y="0"/>
                    <a:pt x="1101" y="0"/>
                  </a:cubicBezTo>
                  <a:close/>
                </a:path>
              </a:pathLst>
            </a:custGeom>
            <a:solidFill>
              <a:srgbClr val="37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695;p61">
              <a:extLst>
                <a:ext uri="{FF2B5EF4-FFF2-40B4-BE49-F238E27FC236}">
                  <a16:creationId xmlns:a16="http://schemas.microsoft.com/office/drawing/2014/main" id="{0E0A667B-B45F-4313-B3BB-5A6F7B6992FE}"/>
                </a:ext>
              </a:extLst>
            </p:cNvPr>
            <p:cNvSpPr/>
            <p:nvPr/>
          </p:nvSpPr>
          <p:spPr>
            <a:xfrm>
              <a:off x="7288029" y="3928757"/>
              <a:ext cx="19778" cy="17512"/>
            </a:xfrm>
            <a:custGeom>
              <a:avLst/>
              <a:gdLst/>
              <a:ahLst/>
              <a:cxnLst/>
              <a:rect l="l" t="t" r="r" b="b"/>
              <a:pathLst>
                <a:path w="384" h="340" extrusionOk="0">
                  <a:moveTo>
                    <a:pt x="18" y="0"/>
                  </a:moveTo>
                  <a:cubicBezTo>
                    <a:pt x="16" y="0"/>
                    <a:pt x="14" y="1"/>
                    <a:pt x="13" y="2"/>
                  </a:cubicBezTo>
                  <a:cubicBezTo>
                    <a:pt x="0" y="14"/>
                    <a:pt x="77" y="104"/>
                    <a:pt x="166" y="193"/>
                  </a:cubicBezTo>
                  <a:cubicBezTo>
                    <a:pt x="255" y="271"/>
                    <a:pt x="334" y="339"/>
                    <a:pt x="362" y="339"/>
                  </a:cubicBezTo>
                  <a:cubicBezTo>
                    <a:pt x="366" y="339"/>
                    <a:pt x="369" y="338"/>
                    <a:pt x="371" y="334"/>
                  </a:cubicBezTo>
                  <a:cubicBezTo>
                    <a:pt x="384" y="321"/>
                    <a:pt x="320" y="244"/>
                    <a:pt x="217" y="142"/>
                  </a:cubicBezTo>
                  <a:cubicBezTo>
                    <a:pt x="124" y="61"/>
                    <a:pt x="42" y="0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696;p61">
              <a:extLst>
                <a:ext uri="{FF2B5EF4-FFF2-40B4-BE49-F238E27FC236}">
                  <a16:creationId xmlns:a16="http://schemas.microsoft.com/office/drawing/2014/main" id="{AF6DD65B-A3E1-43B1-A826-7F6DCBABBD67}"/>
                </a:ext>
              </a:extLst>
            </p:cNvPr>
            <p:cNvSpPr/>
            <p:nvPr/>
          </p:nvSpPr>
          <p:spPr>
            <a:xfrm>
              <a:off x="7089739" y="4002613"/>
              <a:ext cx="425586" cy="249645"/>
            </a:xfrm>
            <a:custGeom>
              <a:avLst/>
              <a:gdLst/>
              <a:ahLst/>
              <a:cxnLst/>
              <a:rect l="l" t="t" r="r" b="b"/>
              <a:pathLst>
                <a:path w="8263" h="4847" extrusionOk="0">
                  <a:moveTo>
                    <a:pt x="7188" y="0"/>
                  </a:moveTo>
                  <a:lnTo>
                    <a:pt x="6037" y="410"/>
                  </a:lnTo>
                  <a:cubicBezTo>
                    <a:pt x="6037" y="410"/>
                    <a:pt x="4976" y="141"/>
                    <a:pt x="4528" y="38"/>
                  </a:cubicBezTo>
                  <a:cubicBezTo>
                    <a:pt x="4441" y="17"/>
                    <a:pt x="4353" y="6"/>
                    <a:pt x="4265" y="6"/>
                  </a:cubicBezTo>
                  <a:cubicBezTo>
                    <a:pt x="4044" y="6"/>
                    <a:pt x="3825" y="73"/>
                    <a:pt x="3632" y="192"/>
                  </a:cubicBezTo>
                  <a:cubicBezTo>
                    <a:pt x="3083" y="550"/>
                    <a:pt x="2149" y="1152"/>
                    <a:pt x="1816" y="1382"/>
                  </a:cubicBezTo>
                  <a:cubicBezTo>
                    <a:pt x="1484" y="1599"/>
                    <a:pt x="614" y="2315"/>
                    <a:pt x="614" y="2315"/>
                  </a:cubicBezTo>
                  <a:cubicBezTo>
                    <a:pt x="614" y="2315"/>
                    <a:pt x="0" y="3019"/>
                    <a:pt x="205" y="3428"/>
                  </a:cubicBezTo>
                  <a:cubicBezTo>
                    <a:pt x="368" y="3756"/>
                    <a:pt x="761" y="3788"/>
                    <a:pt x="912" y="3788"/>
                  </a:cubicBezTo>
                  <a:cubicBezTo>
                    <a:pt x="950" y="3788"/>
                    <a:pt x="972" y="3786"/>
                    <a:pt x="972" y="3786"/>
                  </a:cubicBezTo>
                  <a:cubicBezTo>
                    <a:pt x="972" y="3786"/>
                    <a:pt x="1074" y="4323"/>
                    <a:pt x="1637" y="4412"/>
                  </a:cubicBezTo>
                  <a:cubicBezTo>
                    <a:pt x="1637" y="4412"/>
                    <a:pt x="1497" y="4643"/>
                    <a:pt x="2034" y="4784"/>
                  </a:cubicBezTo>
                  <a:cubicBezTo>
                    <a:pt x="2209" y="4831"/>
                    <a:pt x="2463" y="4846"/>
                    <a:pt x="2725" y="4846"/>
                  </a:cubicBezTo>
                  <a:cubicBezTo>
                    <a:pt x="3248" y="4846"/>
                    <a:pt x="3799" y="4784"/>
                    <a:pt x="3799" y="4784"/>
                  </a:cubicBezTo>
                  <a:cubicBezTo>
                    <a:pt x="3799" y="4784"/>
                    <a:pt x="4712" y="4820"/>
                    <a:pt x="5434" y="4820"/>
                  </a:cubicBezTo>
                  <a:cubicBezTo>
                    <a:pt x="5849" y="4820"/>
                    <a:pt x="6201" y="4808"/>
                    <a:pt x="6280" y="4771"/>
                  </a:cubicBezTo>
                  <a:cubicBezTo>
                    <a:pt x="6497" y="4656"/>
                    <a:pt x="7457" y="3684"/>
                    <a:pt x="7457" y="3684"/>
                  </a:cubicBezTo>
                  <a:lnTo>
                    <a:pt x="8262" y="3198"/>
                  </a:lnTo>
                  <a:lnTo>
                    <a:pt x="7188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697;p61">
              <a:extLst>
                <a:ext uri="{FF2B5EF4-FFF2-40B4-BE49-F238E27FC236}">
                  <a16:creationId xmlns:a16="http://schemas.microsoft.com/office/drawing/2014/main" id="{D8BC5CE5-7EF9-4D30-B4BB-DD277B7BBDBA}"/>
                </a:ext>
              </a:extLst>
            </p:cNvPr>
            <p:cNvSpPr/>
            <p:nvPr/>
          </p:nvSpPr>
          <p:spPr>
            <a:xfrm>
              <a:off x="7110804" y="4043404"/>
              <a:ext cx="118616" cy="91679"/>
            </a:xfrm>
            <a:custGeom>
              <a:avLst/>
              <a:gdLst/>
              <a:ahLst/>
              <a:cxnLst/>
              <a:rect l="l" t="t" r="r" b="b"/>
              <a:pathLst>
                <a:path w="2303" h="1780" extrusionOk="0">
                  <a:moveTo>
                    <a:pt x="2298" y="0"/>
                  </a:moveTo>
                  <a:cubicBezTo>
                    <a:pt x="2271" y="0"/>
                    <a:pt x="2135" y="87"/>
                    <a:pt x="1932" y="206"/>
                  </a:cubicBezTo>
                  <a:cubicBezTo>
                    <a:pt x="1702" y="346"/>
                    <a:pt x="1395" y="551"/>
                    <a:pt x="1062" y="781"/>
                  </a:cubicBezTo>
                  <a:cubicBezTo>
                    <a:pt x="742" y="1025"/>
                    <a:pt x="461" y="1267"/>
                    <a:pt x="282" y="1459"/>
                  </a:cubicBezTo>
                  <a:cubicBezTo>
                    <a:pt x="179" y="1548"/>
                    <a:pt x="116" y="1625"/>
                    <a:pt x="65" y="1690"/>
                  </a:cubicBezTo>
                  <a:cubicBezTo>
                    <a:pt x="14" y="1741"/>
                    <a:pt x="0" y="1779"/>
                    <a:pt x="0" y="1779"/>
                  </a:cubicBezTo>
                  <a:cubicBezTo>
                    <a:pt x="0" y="1779"/>
                    <a:pt x="1" y="1780"/>
                    <a:pt x="1" y="1780"/>
                  </a:cubicBezTo>
                  <a:cubicBezTo>
                    <a:pt x="12" y="1780"/>
                    <a:pt x="125" y="1656"/>
                    <a:pt x="307" y="1485"/>
                  </a:cubicBezTo>
                  <a:cubicBezTo>
                    <a:pt x="500" y="1306"/>
                    <a:pt x="781" y="1076"/>
                    <a:pt x="1100" y="832"/>
                  </a:cubicBezTo>
                  <a:cubicBezTo>
                    <a:pt x="1433" y="602"/>
                    <a:pt x="1740" y="397"/>
                    <a:pt x="1958" y="257"/>
                  </a:cubicBezTo>
                  <a:cubicBezTo>
                    <a:pt x="2175" y="104"/>
                    <a:pt x="2303" y="1"/>
                    <a:pt x="2303" y="1"/>
                  </a:cubicBezTo>
                  <a:cubicBezTo>
                    <a:pt x="2302" y="1"/>
                    <a:pt x="2300" y="0"/>
                    <a:pt x="2298" y="0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698;p61">
              <a:extLst>
                <a:ext uri="{FF2B5EF4-FFF2-40B4-BE49-F238E27FC236}">
                  <a16:creationId xmlns:a16="http://schemas.microsoft.com/office/drawing/2014/main" id="{6EF94437-33CE-434F-8B8D-4913A2F093EF}"/>
                </a:ext>
              </a:extLst>
            </p:cNvPr>
            <p:cNvSpPr/>
            <p:nvPr/>
          </p:nvSpPr>
          <p:spPr>
            <a:xfrm>
              <a:off x="7139131" y="4097947"/>
              <a:ext cx="144987" cy="99714"/>
            </a:xfrm>
            <a:custGeom>
              <a:avLst/>
              <a:gdLst/>
              <a:ahLst/>
              <a:cxnLst/>
              <a:rect l="l" t="t" r="r" b="b"/>
              <a:pathLst>
                <a:path w="2815" h="1936" extrusionOk="0">
                  <a:moveTo>
                    <a:pt x="2805" y="0"/>
                  </a:moveTo>
                  <a:cubicBezTo>
                    <a:pt x="2787" y="0"/>
                    <a:pt x="2750" y="21"/>
                    <a:pt x="2687" y="42"/>
                  </a:cubicBezTo>
                  <a:cubicBezTo>
                    <a:pt x="2597" y="80"/>
                    <a:pt x="2494" y="131"/>
                    <a:pt x="2354" y="208"/>
                  </a:cubicBezTo>
                  <a:cubicBezTo>
                    <a:pt x="2073" y="336"/>
                    <a:pt x="1689" y="541"/>
                    <a:pt x="1292" y="796"/>
                  </a:cubicBezTo>
                  <a:cubicBezTo>
                    <a:pt x="896" y="1066"/>
                    <a:pt x="564" y="1334"/>
                    <a:pt x="346" y="1552"/>
                  </a:cubicBezTo>
                  <a:cubicBezTo>
                    <a:pt x="231" y="1666"/>
                    <a:pt x="141" y="1756"/>
                    <a:pt x="90" y="1820"/>
                  </a:cubicBezTo>
                  <a:cubicBezTo>
                    <a:pt x="39" y="1896"/>
                    <a:pt x="1" y="1935"/>
                    <a:pt x="13" y="1935"/>
                  </a:cubicBezTo>
                  <a:cubicBezTo>
                    <a:pt x="13" y="1935"/>
                    <a:pt x="141" y="1794"/>
                    <a:pt x="371" y="1589"/>
                  </a:cubicBezTo>
                  <a:cubicBezTo>
                    <a:pt x="601" y="1385"/>
                    <a:pt x="934" y="1117"/>
                    <a:pt x="1331" y="861"/>
                  </a:cubicBezTo>
                  <a:cubicBezTo>
                    <a:pt x="1727" y="592"/>
                    <a:pt x="2098" y="387"/>
                    <a:pt x="2366" y="247"/>
                  </a:cubicBezTo>
                  <a:cubicBezTo>
                    <a:pt x="2494" y="170"/>
                    <a:pt x="2610" y="119"/>
                    <a:pt x="2699" y="68"/>
                  </a:cubicBezTo>
                  <a:cubicBezTo>
                    <a:pt x="2776" y="29"/>
                    <a:pt x="2815" y="3"/>
                    <a:pt x="2815" y="3"/>
                  </a:cubicBezTo>
                  <a:cubicBezTo>
                    <a:pt x="2812" y="1"/>
                    <a:pt x="2809" y="0"/>
                    <a:pt x="2805" y="0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699;p61">
              <a:extLst>
                <a:ext uri="{FF2B5EF4-FFF2-40B4-BE49-F238E27FC236}">
                  <a16:creationId xmlns:a16="http://schemas.microsoft.com/office/drawing/2014/main" id="{8FC89369-A5E8-41A2-A7C8-BAFE876E3222}"/>
                </a:ext>
              </a:extLst>
            </p:cNvPr>
            <p:cNvSpPr/>
            <p:nvPr/>
          </p:nvSpPr>
          <p:spPr>
            <a:xfrm>
              <a:off x="7175338" y="4140798"/>
              <a:ext cx="168061" cy="88074"/>
            </a:xfrm>
            <a:custGeom>
              <a:avLst/>
              <a:gdLst/>
              <a:ahLst/>
              <a:cxnLst/>
              <a:rect l="l" t="t" r="r" b="b"/>
              <a:pathLst>
                <a:path w="3263" h="1710" extrusionOk="0">
                  <a:moveTo>
                    <a:pt x="3247" y="1"/>
                  </a:moveTo>
                  <a:cubicBezTo>
                    <a:pt x="3238" y="1"/>
                    <a:pt x="3201" y="36"/>
                    <a:pt x="3135" y="80"/>
                  </a:cubicBezTo>
                  <a:cubicBezTo>
                    <a:pt x="3058" y="131"/>
                    <a:pt x="2956" y="208"/>
                    <a:pt x="2815" y="310"/>
                  </a:cubicBezTo>
                  <a:cubicBezTo>
                    <a:pt x="2533" y="489"/>
                    <a:pt x="2137" y="720"/>
                    <a:pt x="1702" y="988"/>
                  </a:cubicBezTo>
                  <a:cubicBezTo>
                    <a:pt x="1267" y="1243"/>
                    <a:pt x="833" y="1410"/>
                    <a:pt x="512" y="1525"/>
                  </a:cubicBezTo>
                  <a:cubicBezTo>
                    <a:pt x="372" y="1576"/>
                    <a:pt x="244" y="1615"/>
                    <a:pt x="142" y="1653"/>
                  </a:cubicBezTo>
                  <a:cubicBezTo>
                    <a:pt x="52" y="1692"/>
                    <a:pt x="1" y="1704"/>
                    <a:pt x="14" y="1704"/>
                  </a:cubicBezTo>
                  <a:cubicBezTo>
                    <a:pt x="14" y="1707"/>
                    <a:pt x="18" y="1709"/>
                    <a:pt x="25" y="1709"/>
                  </a:cubicBezTo>
                  <a:cubicBezTo>
                    <a:pt x="44" y="1709"/>
                    <a:pt x="89" y="1697"/>
                    <a:pt x="154" y="1678"/>
                  </a:cubicBezTo>
                  <a:cubicBezTo>
                    <a:pt x="244" y="1653"/>
                    <a:pt x="372" y="1615"/>
                    <a:pt x="526" y="1564"/>
                  </a:cubicBezTo>
                  <a:cubicBezTo>
                    <a:pt x="845" y="1461"/>
                    <a:pt x="1293" y="1308"/>
                    <a:pt x="1728" y="1039"/>
                  </a:cubicBezTo>
                  <a:cubicBezTo>
                    <a:pt x="2175" y="783"/>
                    <a:pt x="2572" y="540"/>
                    <a:pt x="2840" y="348"/>
                  </a:cubicBezTo>
                  <a:cubicBezTo>
                    <a:pt x="2968" y="246"/>
                    <a:pt x="3084" y="157"/>
                    <a:pt x="3147" y="106"/>
                  </a:cubicBezTo>
                  <a:cubicBezTo>
                    <a:pt x="3224" y="41"/>
                    <a:pt x="3263" y="3"/>
                    <a:pt x="3249" y="3"/>
                  </a:cubicBezTo>
                  <a:cubicBezTo>
                    <a:pt x="3249" y="1"/>
                    <a:pt x="3249" y="1"/>
                    <a:pt x="3247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700;p61">
              <a:extLst>
                <a:ext uri="{FF2B5EF4-FFF2-40B4-BE49-F238E27FC236}">
                  <a16:creationId xmlns:a16="http://schemas.microsoft.com/office/drawing/2014/main" id="{B0CF8D64-14CA-413E-92A2-5E149D00EB5F}"/>
                </a:ext>
              </a:extLst>
            </p:cNvPr>
            <p:cNvSpPr/>
            <p:nvPr/>
          </p:nvSpPr>
          <p:spPr>
            <a:xfrm>
              <a:off x="7286020" y="4192920"/>
              <a:ext cx="82408" cy="51660"/>
            </a:xfrm>
            <a:custGeom>
              <a:avLst/>
              <a:gdLst/>
              <a:ahLst/>
              <a:cxnLst/>
              <a:rect l="l" t="t" r="r" b="b"/>
              <a:pathLst>
                <a:path w="1600" h="1003" extrusionOk="0">
                  <a:moveTo>
                    <a:pt x="1598" y="1"/>
                  </a:moveTo>
                  <a:cubicBezTo>
                    <a:pt x="1573" y="1"/>
                    <a:pt x="1258" y="276"/>
                    <a:pt x="832" y="538"/>
                  </a:cubicBezTo>
                  <a:cubicBezTo>
                    <a:pt x="397" y="820"/>
                    <a:pt x="0" y="987"/>
                    <a:pt x="14" y="999"/>
                  </a:cubicBezTo>
                  <a:cubicBezTo>
                    <a:pt x="14" y="1001"/>
                    <a:pt x="17" y="1002"/>
                    <a:pt x="22" y="1002"/>
                  </a:cubicBezTo>
                  <a:cubicBezTo>
                    <a:pt x="50" y="1002"/>
                    <a:pt x="144" y="974"/>
                    <a:pt x="282" y="910"/>
                  </a:cubicBezTo>
                  <a:cubicBezTo>
                    <a:pt x="435" y="845"/>
                    <a:pt x="640" y="743"/>
                    <a:pt x="870" y="603"/>
                  </a:cubicBezTo>
                  <a:cubicBezTo>
                    <a:pt x="1088" y="462"/>
                    <a:pt x="1279" y="308"/>
                    <a:pt x="1407" y="194"/>
                  </a:cubicBezTo>
                  <a:cubicBezTo>
                    <a:pt x="1535" y="78"/>
                    <a:pt x="1600" y="1"/>
                    <a:pt x="1600" y="1"/>
                  </a:cubicBezTo>
                  <a:cubicBezTo>
                    <a:pt x="1599" y="1"/>
                    <a:pt x="1599" y="1"/>
                    <a:pt x="1598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701;p61">
              <a:extLst>
                <a:ext uri="{FF2B5EF4-FFF2-40B4-BE49-F238E27FC236}">
                  <a16:creationId xmlns:a16="http://schemas.microsoft.com/office/drawing/2014/main" id="{70BF2A47-2B7C-4D0D-B6D0-7FE09F10D540}"/>
                </a:ext>
              </a:extLst>
            </p:cNvPr>
            <p:cNvSpPr/>
            <p:nvPr/>
          </p:nvSpPr>
          <p:spPr>
            <a:xfrm>
              <a:off x="6817026" y="4246329"/>
              <a:ext cx="881405" cy="56707"/>
            </a:xfrm>
            <a:custGeom>
              <a:avLst/>
              <a:gdLst/>
              <a:ahLst/>
              <a:cxnLst/>
              <a:rect l="l" t="t" r="r" b="b"/>
              <a:pathLst>
                <a:path w="17113" h="1101" extrusionOk="0">
                  <a:moveTo>
                    <a:pt x="1100" y="1"/>
                  </a:moveTo>
                  <a:cubicBezTo>
                    <a:pt x="499" y="1"/>
                    <a:pt x="0" y="499"/>
                    <a:pt x="0" y="1101"/>
                  </a:cubicBezTo>
                  <a:lnTo>
                    <a:pt x="17113" y="1101"/>
                  </a:lnTo>
                  <a:cubicBezTo>
                    <a:pt x="17113" y="499"/>
                    <a:pt x="16615" y="1"/>
                    <a:pt x="16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702;p61">
              <a:extLst>
                <a:ext uri="{FF2B5EF4-FFF2-40B4-BE49-F238E27FC236}">
                  <a16:creationId xmlns:a16="http://schemas.microsoft.com/office/drawing/2014/main" id="{E70A6070-F9D5-4155-9EAF-5B41912C7D2D}"/>
                </a:ext>
              </a:extLst>
            </p:cNvPr>
            <p:cNvSpPr/>
            <p:nvPr/>
          </p:nvSpPr>
          <p:spPr>
            <a:xfrm>
              <a:off x="5114208" y="3552058"/>
              <a:ext cx="1578422" cy="750994"/>
            </a:xfrm>
            <a:custGeom>
              <a:avLst/>
              <a:gdLst/>
              <a:ahLst/>
              <a:cxnLst/>
              <a:rect l="l" t="t" r="r" b="b"/>
              <a:pathLst>
                <a:path w="30646" h="14581" extrusionOk="0">
                  <a:moveTo>
                    <a:pt x="1254" y="0"/>
                  </a:moveTo>
                  <a:cubicBezTo>
                    <a:pt x="538" y="0"/>
                    <a:pt x="1" y="665"/>
                    <a:pt x="154" y="1381"/>
                  </a:cubicBezTo>
                  <a:lnTo>
                    <a:pt x="2878" y="13864"/>
                  </a:lnTo>
                  <a:cubicBezTo>
                    <a:pt x="2968" y="14286"/>
                    <a:pt x="3339" y="14581"/>
                    <a:pt x="3773" y="14581"/>
                  </a:cubicBezTo>
                  <a:lnTo>
                    <a:pt x="30645" y="14581"/>
                  </a:lnTo>
                  <a:cubicBezTo>
                    <a:pt x="30645" y="13941"/>
                    <a:pt x="30134" y="13646"/>
                    <a:pt x="29494" y="13646"/>
                  </a:cubicBezTo>
                  <a:lnTo>
                    <a:pt x="21577" y="13609"/>
                  </a:lnTo>
                  <a:lnTo>
                    <a:pt x="18904" y="908"/>
                  </a:lnTo>
                  <a:cubicBezTo>
                    <a:pt x="18789" y="384"/>
                    <a:pt x="18328" y="0"/>
                    <a:pt x="17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703;p61">
              <a:extLst>
                <a:ext uri="{FF2B5EF4-FFF2-40B4-BE49-F238E27FC236}">
                  <a16:creationId xmlns:a16="http://schemas.microsoft.com/office/drawing/2014/main" id="{8511BBC5-5DFA-43ED-94C3-4F4738CAF407}"/>
                </a:ext>
              </a:extLst>
            </p:cNvPr>
            <p:cNvSpPr/>
            <p:nvPr/>
          </p:nvSpPr>
          <p:spPr>
            <a:xfrm>
              <a:off x="6029842" y="3552058"/>
              <a:ext cx="170018" cy="750994"/>
            </a:xfrm>
            <a:custGeom>
              <a:avLst/>
              <a:gdLst/>
              <a:ahLst/>
              <a:cxnLst/>
              <a:rect l="l" t="t" r="r" b="b"/>
              <a:pathLst>
                <a:path w="3301" h="14581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717" y="3274"/>
                    <a:pt x="1612" y="7303"/>
                  </a:cubicBezTo>
                  <a:cubicBezTo>
                    <a:pt x="2518" y="11324"/>
                    <a:pt x="3259" y="14581"/>
                    <a:pt x="3287" y="14581"/>
                  </a:cubicBezTo>
                  <a:cubicBezTo>
                    <a:pt x="3287" y="14581"/>
                    <a:pt x="3287" y="14581"/>
                    <a:pt x="3287" y="14581"/>
                  </a:cubicBezTo>
                  <a:cubicBezTo>
                    <a:pt x="3301" y="14581"/>
                    <a:pt x="2584" y="11319"/>
                    <a:pt x="1676" y="7290"/>
                  </a:cubicBezTo>
                  <a:cubicBezTo>
                    <a:pt x="780" y="3261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704;p61">
              <a:extLst>
                <a:ext uri="{FF2B5EF4-FFF2-40B4-BE49-F238E27FC236}">
                  <a16:creationId xmlns:a16="http://schemas.microsoft.com/office/drawing/2014/main" id="{50B72D59-7E74-449E-BC65-17CF45697D5F}"/>
                </a:ext>
              </a:extLst>
            </p:cNvPr>
            <p:cNvSpPr/>
            <p:nvPr/>
          </p:nvSpPr>
          <p:spPr>
            <a:xfrm>
              <a:off x="5587837" y="3891622"/>
              <a:ext cx="127835" cy="118101"/>
            </a:xfrm>
            <a:custGeom>
              <a:avLst/>
              <a:gdLst/>
              <a:ahLst/>
              <a:cxnLst/>
              <a:rect l="l" t="t" r="r" b="b"/>
              <a:pathLst>
                <a:path w="2482" h="2293" extrusionOk="0">
                  <a:moveTo>
                    <a:pt x="1109" y="0"/>
                  </a:moveTo>
                  <a:cubicBezTo>
                    <a:pt x="904" y="0"/>
                    <a:pt x="705" y="60"/>
                    <a:pt x="537" y="186"/>
                  </a:cubicBezTo>
                  <a:cubicBezTo>
                    <a:pt x="65" y="544"/>
                    <a:pt x="0" y="1247"/>
                    <a:pt x="397" y="1772"/>
                  </a:cubicBezTo>
                  <a:cubicBezTo>
                    <a:pt x="640" y="2111"/>
                    <a:pt x="1010" y="2292"/>
                    <a:pt x="1369" y="2292"/>
                  </a:cubicBezTo>
                  <a:cubicBezTo>
                    <a:pt x="1578" y="2292"/>
                    <a:pt x="1783" y="2231"/>
                    <a:pt x="1958" y="2104"/>
                  </a:cubicBezTo>
                  <a:cubicBezTo>
                    <a:pt x="2418" y="1758"/>
                    <a:pt x="2481" y="1042"/>
                    <a:pt x="2086" y="518"/>
                  </a:cubicBezTo>
                  <a:cubicBezTo>
                    <a:pt x="1841" y="184"/>
                    <a:pt x="1467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705;p61">
              <a:extLst>
                <a:ext uri="{FF2B5EF4-FFF2-40B4-BE49-F238E27FC236}">
                  <a16:creationId xmlns:a16="http://schemas.microsoft.com/office/drawing/2014/main" id="{DB9FFEAA-7BC8-4051-B8AD-3CE7ED1A987F}"/>
                </a:ext>
              </a:extLst>
            </p:cNvPr>
            <p:cNvSpPr/>
            <p:nvPr/>
          </p:nvSpPr>
          <p:spPr>
            <a:xfrm>
              <a:off x="6384858" y="4263480"/>
              <a:ext cx="59385" cy="27040"/>
            </a:xfrm>
            <a:custGeom>
              <a:avLst/>
              <a:gdLst/>
              <a:ahLst/>
              <a:cxnLst/>
              <a:rect l="l" t="t" r="r" b="b"/>
              <a:pathLst>
                <a:path w="1153" h="525" extrusionOk="0">
                  <a:moveTo>
                    <a:pt x="270" y="0"/>
                  </a:moveTo>
                  <a:cubicBezTo>
                    <a:pt x="129" y="0"/>
                    <a:pt x="1" y="115"/>
                    <a:pt x="1" y="268"/>
                  </a:cubicBezTo>
                  <a:cubicBezTo>
                    <a:pt x="1" y="409"/>
                    <a:pt x="129" y="524"/>
                    <a:pt x="270" y="524"/>
                  </a:cubicBezTo>
                  <a:lnTo>
                    <a:pt x="884" y="524"/>
                  </a:lnTo>
                  <a:cubicBezTo>
                    <a:pt x="1037" y="524"/>
                    <a:pt x="1152" y="409"/>
                    <a:pt x="1152" y="268"/>
                  </a:cubicBezTo>
                  <a:cubicBezTo>
                    <a:pt x="1152" y="115"/>
                    <a:pt x="1037" y="0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706;p61">
              <a:extLst>
                <a:ext uri="{FF2B5EF4-FFF2-40B4-BE49-F238E27FC236}">
                  <a16:creationId xmlns:a16="http://schemas.microsoft.com/office/drawing/2014/main" id="{F5ED0F43-2559-4EE3-BE5A-7F5153AA44AF}"/>
                </a:ext>
              </a:extLst>
            </p:cNvPr>
            <p:cNvSpPr/>
            <p:nvPr/>
          </p:nvSpPr>
          <p:spPr>
            <a:xfrm>
              <a:off x="6411898" y="4274656"/>
              <a:ext cx="608068" cy="138497"/>
            </a:xfrm>
            <a:custGeom>
              <a:avLst/>
              <a:gdLst/>
              <a:ahLst/>
              <a:cxnLst/>
              <a:rect l="l" t="t" r="r" b="b"/>
              <a:pathLst>
                <a:path w="11806" h="2689" extrusionOk="0">
                  <a:moveTo>
                    <a:pt x="11677" y="0"/>
                  </a:moveTo>
                  <a:lnTo>
                    <a:pt x="11677" y="0"/>
                  </a:lnTo>
                  <a:cubicBezTo>
                    <a:pt x="11677" y="0"/>
                    <a:pt x="11682" y="5"/>
                    <a:pt x="11691" y="11"/>
                  </a:cubicBezTo>
                  <a:lnTo>
                    <a:pt x="11691" y="11"/>
                  </a:lnTo>
                  <a:cubicBezTo>
                    <a:pt x="11683" y="3"/>
                    <a:pt x="11677" y="0"/>
                    <a:pt x="11677" y="0"/>
                  </a:cubicBezTo>
                  <a:close/>
                  <a:moveTo>
                    <a:pt x="730" y="946"/>
                  </a:moveTo>
                  <a:cubicBezTo>
                    <a:pt x="738" y="946"/>
                    <a:pt x="747" y="946"/>
                    <a:pt x="755" y="947"/>
                  </a:cubicBezTo>
                  <a:cubicBezTo>
                    <a:pt x="857" y="960"/>
                    <a:pt x="934" y="1037"/>
                    <a:pt x="960" y="1126"/>
                  </a:cubicBezTo>
                  <a:cubicBezTo>
                    <a:pt x="985" y="1216"/>
                    <a:pt x="960" y="1318"/>
                    <a:pt x="908" y="1395"/>
                  </a:cubicBezTo>
                  <a:cubicBezTo>
                    <a:pt x="857" y="1471"/>
                    <a:pt x="781" y="1523"/>
                    <a:pt x="692" y="1535"/>
                  </a:cubicBezTo>
                  <a:cubicBezTo>
                    <a:pt x="667" y="1538"/>
                    <a:pt x="644" y="1540"/>
                    <a:pt x="621" y="1540"/>
                  </a:cubicBezTo>
                  <a:cubicBezTo>
                    <a:pt x="560" y="1540"/>
                    <a:pt x="504" y="1528"/>
                    <a:pt x="448" y="1509"/>
                  </a:cubicBezTo>
                  <a:cubicBezTo>
                    <a:pt x="373" y="1478"/>
                    <a:pt x="307" y="1428"/>
                    <a:pt x="253" y="1370"/>
                  </a:cubicBezTo>
                  <a:lnTo>
                    <a:pt x="253" y="1370"/>
                  </a:lnTo>
                  <a:cubicBezTo>
                    <a:pt x="256" y="1344"/>
                    <a:pt x="262" y="1318"/>
                    <a:pt x="269" y="1292"/>
                  </a:cubicBezTo>
                  <a:cubicBezTo>
                    <a:pt x="318" y="1083"/>
                    <a:pt x="532" y="946"/>
                    <a:pt x="730" y="946"/>
                  </a:cubicBezTo>
                  <a:close/>
                  <a:moveTo>
                    <a:pt x="11691" y="11"/>
                  </a:moveTo>
                  <a:cubicBezTo>
                    <a:pt x="11711" y="30"/>
                    <a:pt x="11749" y="76"/>
                    <a:pt x="11767" y="167"/>
                  </a:cubicBezTo>
                  <a:cubicBezTo>
                    <a:pt x="11780" y="281"/>
                    <a:pt x="11742" y="499"/>
                    <a:pt x="11550" y="640"/>
                  </a:cubicBezTo>
                  <a:cubicBezTo>
                    <a:pt x="11461" y="716"/>
                    <a:pt x="11333" y="768"/>
                    <a:pt x="11179" y="781"/>
                  </a:cubicBezTo>
                  <a:cubicBezTo>
                    <a:pt x="11142" y="784"/>
                    <a:pt x="11103" y="786"/>
                    <a:pt x="11064" y="786"/>
                  </a:cubicBezTo>
                  <a:cubicBezTo>
                    <a:pt x="10954" y="786"/>
                    <a:pt x="10837" y="774"/>
                    <a:pt x="10705" y="755"/>
                  </a:cubicBezTo>
                  <a:cubicBezTo>
                    <a:pt x="10562" y="744"/>
                    <a:pt x="10409" y="714"/>
                    <a:pt x="10238" y="714"/>
                  </a:cubicBezTo>
                  <a:cubicBezTo>
                    <a:pt x="10211" y="714"/>
                    <a:pt x="10184" y="715"/>
                    <a:pt x="10156" y="716"/>
                  </a:cubicBezTo>
                  <a:cubicBezTo>
                    <a:pt x="10054" y="730"/>
                    <a:pt x="9951" y="742"/>
                    <a:pt x="9861" y="793"/>
                  </a:cubicBezTo>
                  <a:cubicBezTo>
                    <a:pt x="9759" y="832"/>
                    <a:pt x="9657" y="895"/>
                    <a:pt x="9605" y="998"/>
                  </a:cubicBezTo>
                  <a:cubicBezTo>
                    <a:pt x="9593" y="1049"/>
                    <a:pt x="9580" y="1113"/>
                    <a:pt x="9593" y="1177"/>
                  </a:cubicBezTo>
                  <a:cubicBezTo>
                    <a:pt x="9605" y="1228"/>
                    <a:pt x="9644" y="1292"/>
                    <a:pt x="9682" y="1330"/>
                  </a:cubicBezTo>
                  <a:cubicBezTo>
                    <a:pt x="9747" y="1420"/>
                    <a:pt x="9849" y="1497"/>
                    <a:pt x="9964" y="1535"/>
                  </a:cubicBezTo>
                  <a:cubicBezTo>
                    <a:pt x="10079" y="1586"/>
                    <a:pt x="10194" y="1625"/>
                    <a:pt x="10296" y="1676"/>
                  </a:cubicBezTo>
                  <a:cubicBezTo>
                    <a:pt x="10398" y="1740"/>
                    <a:pt x="10475" y="1830"/>
                    <a:pt x="10501" y="1957"/>
                  </a:cubicBezTo>
                  <a:cubicBezTo>
                    <a:pt x="10514" y="2072"/>
                    <a:pt x="10475" y="2200"/>
                    <a:pt x="10412" y="2302"/>
                  </a:cubicBezTo>
                  <a:cubicBezTo>
                    <a:pt x="10347" y="2405"/>
                    <a:pt x="10233" y="2481"/>
                    <a:pt x="10117" y="2533"/>
                  </a:cubicBezTo>
                  <a:cubicBezTo>
                    <a:pt x="9861" y="2623"/>
                    <a:pt x="9580" y="2623"/>
                    <a:pt x="9299" y="2623"/>
                  </a:cubicBezTo>
                  <a:cubicBezTo>
                    <a:pt x="9241" y="2624"/>
                    <a:pt x="9184" y="2624"/>
                    <a:pt x="9126" y="2624"/>
                  </a:cubicBezTo>
                  <a:cubicBezTo>
                    <a:pt x="8606" y="2624"/>
                    <a:pt x="8073" y="2576"/>
                    <a:pt x="7508" y="2507"/>
                  </a:cubicBezTo>
                  <a:cubicBezTo>
                    <a:pt x="6894" y="2430"/>
                    <a:pt x="6255" y="2341"/>
                    <a:pt x="5603" y="2290"/>
                  </a:cubicBezTo>
                  <a:cubicBezTo>
                    <a:pt x="5237" y="2255"/>
                    <a:pt x="4876" y="2235"/>
                    <a:pt x="4522" y="2235"/>
                  </a:cubicBezTo>
                  <a:cubicBezTo>
                    <a:pt x="4232" y="2235"/>
                    <a:pt x="3948" y="2248"/>
                    <a:pt x="3671" y="2277"/>
                  </a:cubicBezTo>
                  <a:cubicBezTo>
                    <a:pt x="3045" y="2341"/>
                    <a:pt x="2456" y="2430"/>
                    <a:pt x="1880" y="2443"/>
                  </a:cubicBezTo>
                  <a:cubicBezTo>
                    <a:pt x="1599" y="2443"/>
                    <a:pt x="1318" y="2430"/>
                    <a:pt x="1062" y="2367"/>
                  </a:cubicBezTo>
                  <a:cubicBezTo>
                    <a:pt x="806" y="2302"/>
                    <a:pt x="576" y="2174"/>
                    <a:pt x="422" y="1970"/>
                  </a:cubicBezTo>
                  <a:cubicBezTo>
                    <a:pt x="307" y="1801"/>
                    <a:pt x="234" y="1606"/>
                    <a:pt x="248" y="1414"/>
                  </a:cubicBezTo>
                  <a:lnTo>
                    <a:pt x="248" y="1414"/>
                  </a:lnTo>
                  <a:cubicBezTo>
                    <a:pt x="300" y="1465"/>
                    <a:pt x="363" y="1507"/>
                    <a:pt x="436" y="1535"/>
                  </a:cubicBezTo>
                  <a:cubicBezTo>
                    <a:pt x="493" y="1564"/>
                    <a:pt x="558" y="1578"/>
                    <a:pt x="630" y="1578"/>
                  </a:cubicBezTo>
                  <a:cubicBezTo>
                    <a:pt x="654" y="1578"/>
                    <a:pt x="678" y="1577"/>
                    <a:pt x="704" y="1574"/>
                  </a:cubicBezTo>
                  <a:cubicBezTo>
                    <a:pt x="794" y="1560"/>
                    <a:pt x="883" y="1497"/>
                    <a:pt x="947" y="1420"/>
                  </a:cubicBezTo>
                  <a:cubicBezTo>
                    <a:pt x="998" y="1330"/>
                    <a:pt x="1036" y="1228"/>
                    <a:pt x="1011" y="1113"/>
                  </a:cubicBezTo>
                  <a:cubicBezTo>
                    <a:pt x="973" y="1011"/>
                    <a:pt x="883" y="921"/>
                    <a:pt x="755" y="909"/>
                  </a:cubicBezTo>
                  <a:cubicBezTo>
                    <a:pt x="739" y="907"/>
                    <a:pt x="723" y="906"/>
                    <a:pt x="707" y="906"/>
                  </a:cubicBezTo>
                  <a:cubicBezTo>
                    <a:pt x="502" y="906"/>
                    <a:pt x="279" y="1054"/>
                    <a:pt x="231" y="1279"/>
                  </a:cubicBezTo>
                  <a:cubicBezTo>
                    <a:pt x="226" y="1296"/>
                    <a:pt x="221" y="1312"/>
                    <a:pt x="218" y="1329"/>
                  </a:cubicBezTo>
                  <a:lnTo>
                    <a:pt x="218" y="1329"/>
                  </a:lnTo>
                  <a:cubicBezTo>
                    <a:pt x="179" y="1280"/>
                    <a:pt x="149" y="1227"/>
                    <a:pt x="129" y="1177"/>
                  </a:cubicBezTo>
                  <a:cubicBezTo>
                    <a:pt x="64" y="1049"/>
                    <a:pt x="52" y="909"/>
                    <a:pt x="39" y="793"/>
                  </a:cubicBezTo>
                  <a:cubicBezTo>
                    <a:pt x="26" y="551"/>
                    <a:pt x="39" y="372"/>
                    <a:pt x="39" y="244"/>
                  </a:cubicBezTo>
                  <a:lnTo>
                    <a:pt x="39" y="90"/>
                  </a:lnTo>
                  <a:cubicBezTo>
                    <a:pt x="26" y="65"/>
                    <a:pt x="26" y="39"/>
                    <a:pt x="26" y="39"/>
                  </a:cubicBezTo>
                  <a:lnTo>
                    <a:pt x="26" y="90"/>
                  </a:lnTo>
                  <a:lnTo>
                    <a:pt x="26" y="244"/>
                  </a:lnTo>
                  <a:cubicBezTo>
                    <a:pt x="26" y="358"/>
                    <a:pt x="1" y="551"/>
                    <a:pt x="13" y="793"/>
                  </a:cubicBezTo>
                  <a:cubicBezTo>
                    <a:pt x="26" y="921"/>
                    <a:pt x="39" y="1049"/>
                    <a:pt x="103" y="1190"/>
                  </a:cubicBezTo>
                  <a:cubicBezTo>
                    <a:pt x="126" y="1253"/>
                    <a:pt x="162" y="1316"/>
                    <a:pt x="209" y="1372"/>
                  </a:cubicBezTo>
                  <a:lnTo>
                    <a:pt x="209" y="1372"/>
                  </a:lnTo>
                  <a:cubicBezTo>
                    <a:pt x="175" y="1589"/>
                    <a:pt x="250" y="1816"/>
                    <a:pt x="385" y="1995"/>
                  </a:cubicBezTo>
                  <a:cubicBezTo>
                    <a:pt x="538" y="2213"/>
                    <a:pt x="781" y="2353"/>
                    <a:pt x="1050" y="2418"/>
                  </a:cubicBezTo>
                  <a:cubicBezTo>
                    <a:pt x="1261" y="2478"/>
                    <a:pt x="1480" y="2499"/>
                    <a:pt x="1701" y="2499"/>
                  </a:cubicBezTo>
                  <a:cubicBezTo>
                    <a:pt x="1761" y="2499"/>
                    <a:pt x="1820" y="2497"/>
                    <a:pt x="1880" y="2495"/>
                  </a:cubicBezTo>
                  <a:cubicBezTo>
                    <a:pt x="2456" y="2481"/>
                    <a:pt x="3057" y="2405"/>
                    <a:pt x="3671" y="2341"/>
                  </a:cubicBezTo>
                  <a:cubicBezTo>
                    <a:pt x="3954" y="2312"/>
                    <a:pt x="4239" y="2299"/>
                    <a:pt x="4526" y="2299"/>
                  </a:cubicBezTo>
                  <a:cubicBezTo>
                    <a:pt x="4877" y="2299"/>
                    <a:pt x="5231" y="2319"/>
                    <a:pt x="5589" y="2353"/>
                  </a:cubicBezTo>
                  <a:cubicBezTo>
                    <a:pt x="6255" y="2405"/>
                    <a:pt x="6882" y="2495"/>
                    <a:pt x="7508" y="2571"/>
                  </a:cubicBezTo>
                  <a:cubicBezTo>
                    <a:pt x="8056" y="2640"/>
                    <a:pt x="8595" y="2688"/>
                    <a:pt x="9114" y="2688"/>
                  </a:cubicBezTo>
                  <a:cubicBezTo>
                    <a:pt x="9176" y="2688"/>
                    <a:pt x="9237" y="2687"/>
                    <a:pt x="9299" y="2686"/>
                  </a:cubicBezTo>
                  <a:cubicBezTo>
                    <a:pt x="9580" y="2686"/>
                    <a:pt x="9875" y="2686"/>
                    <a:pt x="10130" y="2584"/>
                  </a:cubicBezTo>
                  <a:cubicBezTo>
                    <a:pt x="10398" y="2481"/>
                    <a:pt x="10591" y="2213"/>
                    <a:pt x="10552" y="1944"/>
                  </a:cubicBezTo>
                  <a:cubicBezTo>
                    <a:pt x="10526" y="1804"/>
                    <a:pt x="10424" y="1702"/>
                    <a:pt x="10322" y="1637"/>
                  </a:cubicBezTo>
                  <a:cubicBezTo>
                    <a:pt x="10207" y="1574"/>
                    <a:pt x="10092" y="1535"/>
                    <a:pt x="9989" y="1484"/>
                  </a:cubicBezTo>
                  <a:cubicBezTo>
                    <a:pt x="9875" y="1446"/>
                    <a:pt x="9785" y="1381"/>
                    <a:pt x="9708" y="1305"/>
                  </a:cubicBezTo>
                  <a:cubicBezTo>
                    <a:pt x="9644" y="1216"/>
                    <a:pt x="9605" y="1113"/>
                    <a:pt x="9657" y="1023"/>
                  </a:cubicBezTo>
                  <a:cubicBezTo>
                    <a:pt x="9696" y="921"/>
                    <a:pt x="9785" y="870"/>
                    <a:pt x="9875" y="832"/>
                  </a:cubicBezTo>
                  <a:cubicBezTo>
                    <a:pt x="9964" y="793"/>
                    <a:pt x="10066" y="768"/>
                    <a:pt x="10156" y="768"/>
                  </a:cubicBezTo>
                  <a:cubicBezTo>
                    <a:pt x="10191" y="765"/>
                    <a:pt x="10227" y="764"/>
                    <a:pt x="10262" y="764"/>
                  </a:cubicBezTo>
                  <a:cubicBezTo>
                    <a:pt x="10418" y="764"/>
                    <a:pt x="10570" y="783"/>
                    <a:pt x="10705" y="793"/>
                  </a:cubicBezTo>
                  <a:cubicBezTo>
                    <a:pt x="10809" y="809"/>
                    <a:pt x="10913" y="820"/>
                    <a:pt x="11013" y="820"/>
                  </a:cubicBezTo>
                  <a:cubicBezTo>
                    <a:pt x="11074" y="820"/>
                    <a:pt x="11133" y="816"/>
                    <a:pt x="11191" y="806"/>
                  </a:cubicBezTo>
                  <a:cubicBezTo>
                    <a:pt x="11333" y="793"/>
                    <a:pt x="11473" y="742"/>
                    <a:pt x="11563" y="665"/>
                  </a:cubicBezTo>
                  <a:cubicBezTo>
                    <a:pt x="11754" y="512"/>
                    <a:pt x="11805" y="295"/>
                    <a:pt x="11780" y="167"/>
                  </a:cubicBezTo>
                  <a:cubicBezTo>
                    <a:pt x="11767" y="102"/>
                    <a:pt x="11729" y="65"/>
                    <a:pt x="11716" y="26"/>
                  </a:cubicBezTo>
                  <a:cubicBezTo>
                    <a:pt x="11706" y="21"/>
                    <a:pt x="11697" y="15"/>
                    <a:pt x="11691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707;p61">
              <a:extLst>
                <a:ext uri="{FF2B5EF4-FFF2-40B4-BE49-F238E27FC236}">
                  <a16:creationId xmlns:a16="http://schemas.microsoft.com/office/drawing/2014/main" id="{489E0A1C-E892-4989-B142-94EB66230E95}"/>
                </a:ext>
              </a:extLst>
            </p:cNvPr>
            <p:cNvSpPr/>
            <p:nvPr/>
          </p:nvSpPr>
          <p:spPr>
            <a:xfrm>
              <a:off x="6824289" y="4272699"/>
              <a:ext cx="863636" cy="3966"/>
            </a:xfrm>
            <a:custGeom>
              <a:avLst/>
              <a:gdLst/>
              <a:ahLst/>
              <a:cxnLst/>
              <a:rect l="l" t="t" r="r" b="b"/>
              <a:pathLst>
                <a:path w="16768" h="77" extrusionOk="0">
                  <a:moveTo>
                    <a:pt x="8377" y="0"/>
                  </a:moveTo>
                  <a:cubicBezTo>
                    <a:pt x="3747" y="0"/>
                    <a:pt x="0" y="26"/>
                    <a:pt x="0" y="38"/>
                  </a:cubicBezTo>
                  <a:cubicBezTo>
                    <a:pt x="0" y="51"/>
                    <a:pt x="3747" y="77"/>
                    <a:pt x="8377" y="77"/>
                  </a:cubicBezTo>
                  <a:cubicBezTo>
                    <a:pt x="13007" y="77"/>
                    <a:pt x="16767" y="51"/>
                    <a:pt x="16767" y="38"/>
                  </a:cubicBezTo>
                  <a:cubicBezTo>
                    <a:pt x="16767" y="26"/>
                    <a:pt x="13007" y="0"/>
                    <a:pt x="8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708;p61">
              <a:extLst>
                <a:ext uri="{FF2B5EF4-FFF2-40B4-BE49-F238E27FC236}">
                  <a16:creationId xmlns:a16="http://schemas.microsoft.com/office/drawing/2014/main" id="{DCA12F33-9A42-41D5-8D8F-982B106255EE}"/>
                </a:ext>
              </a:extLst>
            </p:cNvPr>
            <p:cNvSpPr/>
            <p:nvPr/>
          </p:nvSpPr>
          <p:spPr>
            <a:xfrm>
              <a:off x="7318313" y="1686333"/>
              <a:ext cx="700262" cy="692742"/>
            </a:xfrm>
            <a:custGeom>
              <a:avLst/>
              <a:gdLst/>
              <a:ahLst/>
              <a:cxnLst/>
              <a:rect l="l" t="t" r="r" b="b"/>
              <a:pathLst>
                <a:path w="13596" h="13450" extrusionOk="0">
                  <a:moveTo>
                    <a:pt x="6758" y="1"/>
                  </a:moveTo>
                  <a:cubicBezTo>
                    <a:pt x="3143" y="1"/>
                    <a:pt x="152" y="2876"/>
                    <a:pt x="52" y="6514"/>
                  </a:cubicBezTo>
                  <a:cubicBezTo>
                    <a:pt x="1" y="8074"/>
                    <a:pt x="487" y="9507"/>
                    <a:pt x="1331" y="10671"/>
                  </a:cubicBezTo>
                  <a:lnTo>
                    <a:pt x="870" y="12679"/>
                  </a:lnTo>
                  <a:lnTo>
                    <a:pt x="3070" y="12346"/>
                  </a:lnTo>
                  <a:cubicBezTo>
                    <a:pt x="4080" y="12999"/>
                    <a:pt x="5270" y="13408"/>
                    <a:pt x="6561" y="13446"/>
                  </a:cubicBezTo>
                  <a:cubicBezTo>
                    <a:pt x="6633" y="13448"/>
                    <a:pt x="6704" y="13449"/>
                    <a:pt x="6774" y="13449"/>
                  </a:cubicBezTo>
                  <a:cubicBezTo>
                    <a:pt x="10389" y="13449"/>
                    <a:pt x="13381" y="10574"/>
                    <a:pt x="13493" y="6923"/>
                  </a:cubicBezTo>
                  <a:cubicBezTo>
                    <a:pt x="13596" y="3214"/>
                    <a:pt x="10680" y="119"/>
                    <a:pt x="6971" y="4"/>
                  </a:cubicBezTo>
                  <a:cubicBezTo>
                    <a:pt x="6899" y="2"/>
                    <a:pt x="6828" y="1"/>
                    <a:pt x="67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709;p61">
              <a:extLst>
                <a:ext uri="{FF2B5EF4-FFF2-40B4-BE49-F238E27FC236}">
                  <a16:creationId xmlns:a16="http://schemas.microsoft.com/office/drawing/2014/main" id="{8F9E0EC4-9399-4BC1-A88B-1082412DEBE3}"/>
                </a:ext>
              </a:extLst>
            </p:cNvPr>
            <p:cNvSpPr/>
            <p:nvPr/>
          </p:nvSpPr>
          <p:spPr>
            <a:xfrm>
              <a:off x="7318931" y="1684685"/>
              <a:ext cx="700365" cy="695317"/>
            </a:xfrm>
            <a:custGeom>
              <a:avLst/>
              <a:gdLst/>
              <a:ahLst/>
              <a:cxnLst/>
              <a:rect l="l" t="t" r="r" b="b"/>
              <a:pathLst>
                <a:path w="13598" h="13500" extrusionOk="0">
                  <a:moveTo>
                    <a:pt x="1060" y="12678"/>
                  </a:moveTo>
                  <a:cubicBezTo>
                    <a:pt x="1038" y="12680"/>
                    <a:pt x="1018" y="12683"/>
                    <a:pt x="999" y="12685"/>
                  </a:cubicBezTo>
                  <a:cubicBezTo>
                    <a:pt x="994" y="12686"/>
                    <a:pt x="990" y="12687"/>
                    <a:pt x="986" y="12688"/>
                  </a:cubicBezTo>
                  <a:lnTo>
                    <a:pt x="986" y="12688"/>
                  </a:lnTo>
                  <a:cubicBezTo>
                    <a:pt x="994" y="12687"/>
                    <a:pt x="1003" y="12686"/>
                    <a:pt x="1012" y="12685"/>
                  </a:cubicBezTo>
                  <a:cubicBezTo>
                    <a:pt x="1026" y="12683"/>
                    <a:pt x="1042" y="12681"/>
                    <a:pt x="1060" y="12678"/>
                  </a:cubicBezTo>
                  <a:close/>
                  <a:moveTo>
                    <a:pt x="865" y="12684"/>
                  </a:moveTo>
                  <a:lnTo>
                    <a:pt x="865" y="12684"/>
                  </a:lnTo>
                  <a:cubicBezTo>
                    <a:pt x="861" y="12701"/>
                    <a:pt x="858" y="12711"/>
                    <a:pt x="858" y="12711"/>
                  </a:cubicBezTo>
                  <a:cubicBezTo>
                    <a:pt x="858" y="12711"/>
                    <a:pt x="861" y="12702"/>
                    <a:pt x="865" y="12684"/>
                  </a:cubicBezTo>
                  <a:close/>
                  <a:moveTo>
                    <a:pt x="986" y="12688"/>
                  </a:moveTo>
                  <a:lnTo>
                    <a:pt x="986" y="12688"/>
                  </a:lnTo>
                  <a:cubicBezTo>
                    <a:pt x="901" y="12700"/>
                    <a:pt x="858" y="12711"/>
                    <a:pt x="858" y="12711"/>
                  </a:cubicBezTo>
                  <a:cubicBezTo>
                    <a:pt x="858" y="12711"/>
                    <a:pt x="905" y="12711"/>
                    <a:pt x="986" y="12688"/>
                  </a:cubicBezTo>
                  <a:close/>
                  <a:moveTo>
                    <a:pt x="6712" y="0"/>
                  </a:moveTo>
                  <a:cubicBezTo>
                    <a:pt x="6325" y="0"/>
                    <a:pt x="5940" y="33"/>
                    <a:pt x="5565" y="100"/>
                  </a:cubicBezTo>
                  <a:cubicBezTo>
                    <a:pt x="4567" y="279"/>
                    <a:pt x="3647" y="688"/>
                    <a:pt x="2879" y="1239"/>
                  </a:cubicBezTo>
                  <a:cubicBezTo>
                    <a:pt x="2098" y="1776"/>
                    <a:pt x="1472" y="2466"/>
                    <a:pt x="1024" y="3208"/>
                  </a:cubicBezTo>
                  <a:cubicBezTo>
                    <a:pt x="564" y="3937"/>
                    <a:pt x="270" y="4730"/>
                    <a:pt x="129" y="5485"/>
                  </a:cubicBezTo>
                  <a:cubicBezTo>
                    <a:pt x="52" y="5868"/>
                    <a:pt x="40" y="6252"/>
                    <a:pt x="14" y="6610"/>
                  </a:cubicBezTo>
                  <a:cubicBezTo>
                    <a:pt x="1" y="6968"/>
                    <a:pt x="27" y="7327"/>
                    <a:pt x="65" y="7659"/>
                  </a:cubicBezTo>
                  <a:cubicBezTo>
                    <a:pt x="168" y="8324"/>
                    <a:pt x="347" y="8925"/>
                    <a:pt x="564" y="9424"/>
                  </a:cubicBezTo>
                  <a:cubicBezTo>
                    <a:pt x="781" y="9934"/>
                    <a:pt x="1048" y="10368"/>
                    <a:pt x="1303" y="10712"/>
                  </a:cubicBezTo>
                  <a:lnTo>
                    <a:pt x="1303" y="10712"/>
                  </a:lnTo>
                  <a:cubicBezTo>
                    <a:pt x="1151" y="11360"/>
                    <a:pt x="1049" y="11856"/>
                    <a:pt x="973" y="12199"/>
                  </a:cubicBezTo>
                  <a:cubicBezTo>
                    <a:pt x="935" y="12366"/>
                    <a:pt x="910" y="12494"/>
                    <a:pt x="884" y="12583"/>
                  </a:cubicBezTo>
                  <a:cubicBezTo>
                    <a:pt x="877" y="12630"/>
                    <a:pt x="870" y="12663"/>
                    <a:pt x="865" y="12684"/>
                  </a:cubicBezTo>
                  <a:lnTo>
                    <a:pt x="865" y="12684"/>
                  </a:lnTo>
                  <a:cubicBezTo>
                    <a:pt x="872" y="12661"/>
                    <a:pt x="882" y="12626"/>
                    <a:pt x="896" y="12583"/>
                  </a:cubicBezTo>
                  <a:cubicBezTo>
                    <a:pt x="910" y="12494"/>
                    <a:pt x="947" y="12366"/>
                    <a:pt x="986" y="12199"/>
                  </a:cubicBezTo>
                  <a:cubicBezTo>
                    <a:pt x="1063" y="11855"/>
                    <a:pt x="1177" y="11358"/>
                    <a:pt x="1330" y="10709"/>
                  </a:cubicBezTo>
                  <a:lnTo>
                    <a:pt x="1330" y="10709"/>
                  </a:lnTo>
                  <a:cubicBezTo>
                    <a:pt x="1331" y="10706"/>
                    <a:pt x="1331" y="10703"/>
                    <a:pt x="1331" y="10703"/>
                  </a:cubicBezTo>
                  <a:lnTo>
                    <a:pt x="1331" y="10703"/>
                  </a:lnTo>
                  <a:cubicBezTo>
                    <a:pt x="1331" y="10703"/>
                    <a:pt x="1331" y="10703"/>
                    <a:pt x="1331" y="10703"/>
                  </a:cubicBezTo>
                  <a:cubicBezTo>
                    <a:pt x="1329" y="10700"/>
                    <a:pt x="1327" y="10698"/>
                    <a:pt x="1326" y="10695"/>
                  </a:cubicBezTo>
                  <a:lnTo>
                    <a:pt x="1326" y="10695"/>
                  </a:lnTo>
                  <a:lnTo>
                    <a:pt x="1331" y="10690"/>
                  </a:lnTo>
                  <a:lnTo>
                    <a:pt x="1322" y="10690"/>
                  </a:lnTo>
                  <a:cubicBezTo>
                    <a:pt x="1069" y="10334"/>
                    <a:pt x="817" y="9916"/>
                    <a:pt x="603" y="9411"/>
                  </a:cubicBezTo>
                  <a:cubicBezTo>
                    <a:pt x="372" y="8912"/>
                    <a:pt x="206" y="8311"/>
                    <a:pt x="117" y="7646"/>
                  </a:cubicBezTo>
                  <a:cubicBezTo>
                    <a:pt x="65" y="7313"/>
                    <a:pt x="52" y="6968"/>
                    <a:pt x="52" y="6610"/>
                  </a:cubicBezTo>
                  <a:cubicBezTo>
                    <a:pt x="78" y="6252"/>
                    <a:pt x="91" y="5881"/>
                    <a:pt x="180" y="5497"/>
                  </a:cubicBezTo>
                  <a:cubicBezTo>
                    <a:pt x="321" y="4743"/>
                    <a:pt x="615" y="3962"/>
                    <a:pt x="1063" y="3234"/>
                  </a:cubicBezTo>
                  <a:cubicBezTo>
                    <a:pt x="1523" y="2504"/>
                    <a:pt x="2137" y="1827"/>
                    <a:pt x="2905" y="1290"/>
                  </a:cubicBezTo>
                  <a:cubicBezTo>
                    <a:pt x="3672" y="739"/>
                    <a:pt x="4593" y="343"/>
                    <a:pt x="5577" y="164"/>
                  </a:cubicBezTo>
                  <a:cubicBezTo>
                    <a:pt x="5949" y="98"/>
                    <a:pt x="6329" y="64"/>
                    <a:pt x="6713" y="64"/>
                  </a:cubicBezTo>
                  <a:cubicBezTo>
                    <a:pt x="7359" y="64"/>
                    <a:pt x="8013" y="158"/>
                    <a:pt x="8647" y="343"/>
                  </a:cubicBezTo>
                  <a:cubicBezTo>
                    <a:pt x="9172" y="483"/>
                    <a:pt x="9658" y="714"/>
                    <a:pt x="10130" y="969"/>
                  </a:cubicBezTo>
                  <a:lnTo>
                    <a:pt x="10476" y="1200"/>
                  </a:lnTo>
                  <a:lnTo>
                    <a:pt x="10642" y="1302"/>
                  </a:lnTo>
                  <a:cubicBezTo>
                    <a:pt x="10707" y="1353"/>
                    <a:pt x="10758" y="1392"/>
                    <a:pt x="10809" y="1430"/>
                  </a:cubicBezTo>
                  <a:cubicBezTo>
                    <a:pt x="10911" y="1520"/>
                    <a:pt x="11026" y="1609"/>
                    <a:pt x="11128" y="1686"/>
                  </a:cubicBezTo>
                  <a:cubicBezTo>
                    <a:pt x="11230" y="1776"/>
                    <a:pt x="11333" y="1878"/>
                    <a:pt x="11423" y="1980"/>
                  </a:cubicBezTo>
                  <a:cubicBezTo>
                    <a:pt x="11627" y="2159"/>
                    <a:pt x="11793" y="2376"/>
                    <a:pt x="11972" y="2581"/>
                  </a:cubicBezTo>
                  <a:lnTo>
                    <a:pt x="12049" y="2658"/>
                  </a:lnTo>
                  <a:lnTo>
                    <a:pt x="12100" y="2734"/>
                  </a:lnTo>
                  <a:lnTo>
                    <a:pt x="12216" y="2901"/>
                  </a:lnTo>
                  <a:cubicBezTo>
                    <a:pt x="12292" y="3016"/>
                    <a:pt x="12381" y="3118"/>
                    <a:pt x="12446" y="3234"/>
                  </a:cubicBezTo>
                  <a:lnTo>
                    <a:pt x="12637" y="3579"/>
                  </a:lnTo>
                  <a:cubicBezTo>
                    <a:pt x="12676" y="3643"/>
                    <a:pt x="12714" y="3694"/>
                    <a:pt x="12740" y="3758"/>
                  </a:cubicBezTo>
                  <a:lnTo>
                    <a:pt x="12816" y="3937"/>
                  </a:lnTo>
                  <a:cubicBezTo>
                    <a:pt x="12867" y="4052"/>
                    <a:pt x="12932" y="4180"/>
                    <a:pt x="12983" y="4295"/>
                  </a:cubicBezTo>
                  <a:cubicBezTo>
                    <a:pt x="13034" y="4423"/>
                    <a:pt x="13060" y="4551"/>
                    <a:pt x="13111" y="4666"/>
                  </a:cubicBezTo>
                  <a:cubicBezTo>
                    <a:pt x="13430" y="5664"/>
                    <a:pt x="13520" y="6713"/>
                    <a:pt x="13379" y="7697"/>
                  </a:cubicBezTo>
                  <a:cubicBezTo>
                    <a:pt x="13239" y="8682"/>
                    <a:pt x="12881" y="9603"/>
                    <a:pt x="12381" y="10383"/>
                  </a:cubicBezTo>
                  <a:cubicBezTo>
                    <a:pt x="11870" y="11163"/>
                    <a:pt x="11230" y="11803"/>
                    <a:pt x="10527" y="12289"/>
                  </a:cubicBezTo>
                  <a:cubicBezTo>
                    <a:pt x="9824" y="12762"/>
                    <a:pt x="9056" y="13082"/>
                    <a:pt x="8314" y="13261"/>
                  </a:cubicBezTo>
                  <a:cubicBezTo>
                    <a:pt x="8225" y="13287"/>
                    <a:pt x="8135" y="13312"/>
                    <a:pt x="8046" y="13324"/>
                  </a:cubicBezTo>
                  <a:lnTo>
                    <a:pt x="7905" y="13363"/>
                  </a:lnTo>
                  <a:lnTo>
                    <a:pt x="7765" y="13376"/>
                  </a:lnTo>
                  <a:cubicBezTo>
                    <a:pt x="7586" y="13401"/>
                    <a:pt x="7407" y="13427"/>
                    <a:pt x="7228" y="13440"/>
                  </a:cubicBezTo>
                  <a:cubicBezTo>
                    <a:pt x="7024" y="13440"/>
                    <a:pt x="6821" y="13448"/>
                    <a:pt x="6622" y="13448"/>
                  </a:cubicBezTo>
                  <a:cubicBezTo>
                    <a:pt x="6471" y="13448"/>
                    <a:pt x="6323" y="13444"/>
                    <a:pt x="6179" y="13427"/>
                  </a:cubicBezTo>
                  <a:cubicBezTo>
                    <a:pt x="5514" y="13376"/>
                    <a:pt x="4912" y="13222"/>
                    <a:pt x="4401" y="13031"/>
                  </a:cubicBezTo>
                  <a:cubicBezTo>
                    <a:pt x="3877" y="12838"/>
                    <a:pt x="3429" y="12596"/>
                    <a:pt x="3070" y="12366"/>
                  </a:cubicBezTo>
                  <a:lnTo>
                    <a:pt x="3058" y="12366"/>
                  </a:lnTo>
                  <a:cubicBezTo>
                    <a:pt x="2342" y="12468"/>
                    <a:pt x="1805" y="12557"/>
                    <a:pt x="1433" y="12622"/>
                  </a:cubicBezTo>
                  <a:cubicBezTo>
                    <a:pt x="1273" y="12643"/>
                    <a:pt x="1148" y="12664"/>
                    <a:pt x="1060" y="12678"/>
                  </a:cubicBezTo>
                  <a:lnTo>
                    <a:pt x="1060" y="12678"/>
                  </a:lnTo>
                  <a:cubicBezTo>
                    <a:pt x="1155" y="12667"/>
                    <a:pt x="1275" y="12655"/>
                    <a:pt x="1421" y="12634"/>
                  </a:cubicBezTo>
                  <a:cubicBezTo>
                    <a:pt x="1792" y="12570"/>
                    <a:pt x="2342" y="12494"/>
                    <a:pt x="3058" y="12391"/>
                  </a:cubicBezTo>
                  <a:cubicBezTo>
                    <a:pt x="3416" y="12622"/>
                    <a:pt x="3863" y="12864"/>
                    <a:pt x="4388" y="13069"/>
                  </a:cubicBezTo>
                  <a:cubicBezTo>
                    <a:pt x="4912" y="13261"/>
                    <a:pt x="5514" y="13414"/>
                    <a:pt x="6179" y="13478"/>
                  </a:cubicBezTo>
                  <a:cubicBezTo>
                    <a:pt x="6323" y="13495"/>
                    <a:pt x="6471" y="13499"/>
                    <a:pt x="6622" y="13499"/>
                  </a:cubicBezTo>
                  <a:cubicBezTo>
                    <a:pt x="6821" y="13499"/>
                    <a:pt x="7024" y="13491"/>
                    <a:pt x="7228" y="13491"/>
                  </a:cubicBezTo>
                  <a:cubicBezTo>
                    <a:pt x="7407" y="13466"/>
                    <a:pt x="7586" y="13440"/>
                    <a:pt x="7777" y="13427"/>
                  </a:cubicBezTo>
                  <a:lnTo>
                    <a:pt x="7918" y="13401"/>
                  </a:lnTo>
                  <a:lnTo>
                    <a:pt x="8046" y="13376"/>
                  </a:lnTo>
                  <a:cubicBezTo>
                    <a:pt x="8149" y="13350"/>
                    <a:pt x="8238" y="13338"/>
                    <a:pt x="8328" y="13312"/>
                  </a:cubicBezTo>
                  <a:cubicBezTo>
                    <a:pt x="9082" y="13133"/>
                    <a:pt x="9849" y="12813"/>
                    <a:pt x="10553" y="12327"/>
                  </a:cubicBezTo>
                  <a:cubicBezTo>
                    <a:pt x="11269" y="11841"/>
                    <a:pt x="11921" y="11201"/>
                    <a:pt x="12433" y="10408"/>
                  </a:cubicBezTo>
                  <a:cubicBezTo>
                    <a:pt x="12932" y="9629"/>
                    <a:pt x="13302" y="8695"/>
                    <a:pt x="13444" y="7710"/>
                  </a:cubicBezTo>
                  <a:cubicBezTo>
                    <a:pt x="13597" y="6713"/>
                    <a:pt x="13495" y="5651"/>
                    <a:pt x="13174" y="4653"/>
                  </a:cubicBezTo>
                  <a:cubicBezTo>
                    <a:pt x="13123" y="4525"/>
                    <a:pt x="13085" y="4397"/>
                    <a:pt x="13047" y="4269"/>
                  </a:cubicBezTo>
                  <a:cubicBezTo>
                    <a:pt x="12983" y="4155"/>
                    <a:pt x="12932" y="4027"/>
                    <a:pt x="12881" y="3911"/>
                  </a:cubicBezTo>
                  <a:lnTo>
                    <a:pt x="12791" y="3720"/>
                  </a:lnTo>
                  <a:cubicBezTo>
                    <a:pt x="12765" y="3669"/>
                    <a:pt x="12727" y="3604"/>
                    <a:pt x="12702" y="3553"/>
                  </a:cubicBezTo>
                  <a:cubicBezTo>
                    <a:pt x="12637" y="3438"/>
                    <a:pt x="12561" y="3310"/>
                    <a:pt x="12497" y="3195"/>
                  </a:cubicBezTo>
                  <a:cubicBezTo>
                    <a:pt x="12433" y="3080"/>
                    <a:pt x="12344" y="2978"/>
                    <a:pt x="12267" y="2862"/>
                  </a:cubicBezTo>
                  <a:lnTo>
                    <a:pt x="12151" y="2697"/>
                  </a:lnTo>
                  <a:lnTo>
                    <a:pt x="12100" y="2607"/>
                  </a:lnTo>
                  <a:lnTo>
                    <a:pt x="12023" y="2530"/>
                  </a:lnTo>
                  <a:cubicBezTo>
                    <a:pt x="11844" y="2325"/>
                    <a:pt x="11679" y="2108"/>
                    <a:pt x="11474" y="1929"/>
                  </a:cubicBezTo>
                  <a:cubicBezTo>
                    <a:pt x="11372" y="1827"/>
                    <a:pt x="11282" y="1725"/>
                    <a:pt x="11167" y="1635"/>
                  </a:cubicBezTo>
                  <a:cubicBezTo>
                    <a:pt x="11065" y="1558"/>
                    <a:pt x="10949" y="1469"/>
                    <a:pt x="10847" y="1379"/>
                  </a:cubicBezTo>
                  <a:cubicBezTo>
                    <a:pt x="10796" y="1341"/>
                    <a:pt x="10744" y="1290"/>
                    <a:pt x="10681" y="1251"/>
                  </a:cubicBezTo>
                  <a:lnTo>
                    <a:pt x="10514" y="1136"/>
                  </a:lnTo>
                  <a:cubicBezTo>
                    <a:pt x="10400" y="1072"/>
                    <a:pt x="10284" y="995"/>
                    <a:pt x="10169" y="918"/>
                  </a:cubicBezTo>
                  <a:cubicBezTo>
                    <a:pt x="9683" y="662"/>
                    <a:pt x="9184" y="420"/>
                    <a:pt x="8672" y="279"/>
                  </a:cubicBezTo>
                  <a:cubicBezTo>
                    <a:pt x="8030" y="94"/>
                    <a:pt x="7367" y="0"/>
                    <a:pt x="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710;p61">
              <a:extLst>
                <a:ext uri="{FF2B5EF4-FFF2-40B4-BE49-F238E27FC236}">
                  <a16:creationId xmlns:a16="http://schemas.microsoft.com/office/drawing/2014/main" id="{10FA48C1-1F38-4BC0-8DA5-4CFFC9401250}"/>
                </a:ext>
              </a:extLst>
            </p:cNvPr>
            <p:cNvSpPr/>
            <p:nvPr/>
          </p:nvSpPr>
          <p:spPr>
            <a:xfrm>
              <a:off x="7485649" y="1882150"/>
              <a:ext cx="340603" cy="342251"/>
            </a:xfrm>
            <a:custGeom>
              <a:avLst/>
              <a:gdLst/>
              <a:ahLst/>
              <a:cxnLst/>
              <a:rect l="l" t="t" r="r" b="b"/>
              <a:pathLst>
                <a:path w="6613" h="6645" extrusionOk="0">
                  <a:moveTo>
                    <a:pt x="4617" y="0"/>
                  </a:moveTo>
                  <a:lnTo>
                    <a:pt x="0" y="2098"/>
                  </a:lnTo>
                  <a:lnTo>
                    <a:pt x="1637" y="5692"/>
                  </a:lnTo>
                  <a:cubicBezTo>
                    <a:pt x="1909" y="6292"/>
                    <a:pt x="2496" y="6644"/>
                    <a:pt x="3107" y="6644"/>
                  </a:cubicBezTo>
                  <a:cubicBezTo>
                    <a:pt x="3330" y="6644"/>
                    <a:pt x="3557" y="6597"/>
                    <a:pt x="3773" y="6498"/>
                  </a:cubicBezTo>
                  <a:lnTo>
                    <a:pt x="5449" y="5744"/>
                  </a:lnTo>
                  <a:cubicBezTo>
                    <a:pt x="6254" y="5372"/>
                    <a:pt x="6612" y="4413"/>
                    <a:pt x="6254" y="3595"/>
                  </a:cubicBezTo>
                  <a:lnTo>
                    <a:pt x="46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711;p61">
              <a:extLst>
                <a:ext uri="{FF2B5EF4-FFF2-40B4-BE49-F238E27FC236}">
                  <a16:creationId xmlns:a16="http://schemas.microsoft.com/office/drawing/2014/main" id="{961A775F-174C-4BF4-B8AD-782F0A48A452}"/>
                </a:ext>
              </a:extLst>
            </p:cNvPr>
            <p:cNvSpPr/>
            <p:nvPr/>
          </p:nvSpPr>
          <p:spPr>
            <a:xfrm>
              <a:off x="7483640" y="1880193"/>
              <a:ext cx="332722" cy="344980"/>
            </a:xfrm>
            <a:custGeom>
              <a:avLst/>
              <a:gdLst/>
              <a:ahLst/>
              <a:cxnLst/>
              <a:rect l="l" t="t" r="r" b="b"/>
              <a:pathLst>
                <a:path w="6460" h="6698" extrusionOk="0">
                  <a:moveTo>
                    <a:pt x="5484" y="5776"/>
                  </a:moveTo>
                  <a:cubicBezTo>
                    <a:pt x="5479" y="5776"/>
                    <a:pt x="5467" y="5785"/>
                    <a:pt x="5449" y="5794"/>
                  </a:cubicBezTo>
                  <a:cubicBezTo>
                    <a:pt x="5474" y="5782"/>
                    <a:pt x="5488" y="5782"/>
                    <a:pt x="5488" y="5782"/>
                  </a:cubicBezTo>
                  <a:cubicBezTo>
                    <a:pt x="5488" y="5778"/>
                    <a:pt x="5487" y="5776"/>
                    <a:pt x="5484" y="5776"/>
                  </a:cubicBezTo>
                  <a:close/>
                  <a:moveTo>
                    <a:pt x="4669" y="1"/>
                  </a:moveTo>
                  <a:lnTo>
                    <a:pt x="4644" y="13"/>
                  </a:lnTo>
                  <a:cubicBezTo>
                    <a:pt x="3672" y="448"/>
                    <a:pt x="2610" y="934"/>
                    <a:pt x="1497" y="1433"/>
                  </a:cubicBezTo>
                  <a:cubicBezTo>
                    <a:pt x="998" y="1663"/>
                    <a:pt x="500" y="1893"/>
                    <a:pt x="26" y="2098"/>
                  </a:cubicBezTo>
                  <a:lnTo>
                    <a:pt x="0" y="2124"/>
                  </a:lnTo>
                  <a:lnTo>
                    <a:pt x="14" y="2149"/>
                  </a:lnTo>
                  <a:cubicBezTo>
                    <a:pt x="500" y="3224"/>
                    <a:pt x="960" y="4233"/>
                    <a:pt x="1382" y="5142"/>
                  </a:cubicBezTo>
                  <a:cubicBezTo>
                    <a:pt x="1484" y="5372"/>
                    <a:pt x="1586" y="5589"/>
                    <a:pt x="1689" y="5807"/>
                  </a:cubicBezTo>
                  <a:cubicBezTo>
                    <a:pt x="1791" y="6024"/>
                    <a:pt x="1944" y="6203"/>
                    <a:pt x="2123" y="6344"/>
                  </a:cubicBezTo>
                  <a:cubicBezTo>
                    <a:pt x="2433" y="6588"/>
                    <a:pt x="2791" y="6697"/>
                    <a:pt x="3130" y="6697"/>
                  </a:cubicBezTo>
                  <a:cubicBezTo>
                    <a:pt x="3183" y="6697"/>
                    <a:pt x="3236" y="6694"/>
                    <a:pt x="3288" y="6689"/>
                  </a:cubicBezTo>
                  <a:cubicBezTo>
                    <a:pt x="3467" y="6677"/>
                    <a:pt x="3646" y="6626"/>
                    <a:pt x="3799" y="6561"/>
                  </a:cubicBezTo>
                  <a:cubicBezTo>
                    <a:pt x="3953" y="6498"/>
                    <a:pt x="4093" y="6421"/>
                    <a:pt x="4234" y="6370"/>
                  </a:cubicBezTo>
                  <a:cubicBezTo>
                    <a:pt x="4502" y="6242"/>
                    <a:pt x="4720" y="6140"/>
                    <a:pt x="4912" y="6050"/>
                  </a:cubicBezTo>
                  <a:cubicBezTo>
                    <a:pt x="5091" y="5961"/>
                    <a:pt x="5244" y="5896"/>
                    <a:pt x="5334" y="5845"/>
                  </a:cubicBezTo>
                  <a:cubicBezTo>
                    <a:pt x="5385" y="5833"/>
                    <a:pt x="5423" y="5807"/>
                    <a:pt x="5449" y="5794"/>
                  </a:cubicBezTo>
                  <a:lnTo>
                    <a:pt x="5449" y="5794"/>
                  </a:lnTo>
                  <a:cubicBezTo>
                    <a:pt x="5423" y="5807"/>
                    <a:pt x="5385" y="5819"/>
                    <a:pt x="5334" y="5833"/>
                  </a:cubicBezTo>
                  <a:cubicBezTo>
                    <a:pt x="5232" y="5884"/>
                    <a:pt x="5091" y="5947"/>
                    <a:pt x="4899" y="6024"/>
                  </a:cubicBezTo>
                  <a:cubicBezTo>
                    <a:pt x="4720" y="6114"/>
                    <a:pt x="4490" y="6216"/>
                    <a:pt x="4221" y="6331"/>
                  </a:cubicBezTo>
                  <a:cubicBezTo>
                    <a:pt x="3953" y="6447"/>
                    <a:pt x="3646" y="6626"/>
                    <a:pt x="3275" y="6651"/>
                  </a:cubicBezTo>
                  <a:cubicBezTo>
                    <a:pt x="3239" y="6654"/>
                    <a:pt x="3203" y="6655"/>
                    <a:pt x="3167" y="6655"/>
                  </a:cubicBezTo>
                  <a:cubicBezTo>
                    <a:pt x="2834" y="6655"/>
                    <a:pt x="2462" y="6548"/>
                    <a:pt x="2162" y="6305"/>
                  </a:cubicBezTo>
                  <a:cubicBezTo>
                    <a:pt x="1983" y="6165"/>
                    <a:pt x="1842" y="5986"/>
                    <a:pt x="1740" y="5782"/>
                  </a:cubicBezTo>
                  <a:cubicBezTo>
                    <a:pt x="1637" y="5577"/>
                    <a:pt x="1535" y="5347"/>
                    <a:pt x="1433" y="5116"/>
                  </a:cubicBezTo>
                  <a:cubicBezTo>
                    <a:pt x="1026" y="4214"/>
                    <a:pt x="569" y="3212"/>
                    <a:pt x="87" y="2145"/>
                  </a:cubicBezTo>
                  <a:lnTo>
                    <a:pt x="87" y="2145"/>
                  </a:lnTo>
                  <a:cubicBezTo>
                    <a:pt x="550" y="1934"/>
                    <a:pt x="1036" y="1721"/>
                    <a:pt x="1523" y="1496"/>
                  </a:cubicBezTo>
                  <a:cubicBezTo>
                    <a:pt x="2625" y="990"/>
                    <a:pt x="3677" y="521"/>
                    <a:pt x="4642" y="77"/>
                  </a:cubicBezTo>
                  <a:lnTo>
                    <a:pt x="4642" y="77"/>
                  </a:lnTo>
                  <a:cubicBezTo>
                    <a:pt x="5021" y="924"/>
                    <a:pt x="5389" y="1721"/>
                    <a:pt x="5705" y="2431"/>
                  </a:cubicBezTo>
                  <a:cubicBezTo>
                    <a:pt x="5871" y="2789"/>
                    <a:pt x="6025" y="3121"/>
                    <a:pt x="6165" y="3440"/>
                  </a:cubicBezTo>
                  <a:cubicBezTo>
                    <a:pt x="6242" y="3594"/>
                    <a:pt x="6319" y="3735"/>
                    <a:pt x="6357" y="3889"/>
                  </a:cubicBezTo>
                  <a:cubicBezTo>
                    <a:pt x="6395" y="4042"/>
                    <a:pt x="6421" y="4196"/>
                    <a:pt x="6409" y="4336"/>
                  </a:cubicBezTo>
                  <a:cubicBezTo>
                    <a:pt x="6409" y="4617"/>
                    <a:pt x="6332" y="4861"/>
                    <a:pt x="6230" y="5065"/>
                  </a:cubicBezTo>
                  <a:cubicBezTo>
                    <a:pt x="6127" y="5257"/>
                    <a:pt x="5999" y="5398"/>
                    <a:pt x="5884" y="5512"/>
                  </a:cubicBezTo>
                  <a:cubicBezTo>
                    <a:pt x="5641" y="5705"/>
                    <a:pt x="5488" y="5768"/>
                    <a:pt x="5488" y="5782"/>
                  </a:cubicBezTo>
                  <a:cubicBezTo>
                    <a:pt x="5488" y="5782"/>
                    <a:pt x="5500" y="5768"/>
                    <a:pt x="5513" y="5768"/>
                  </a:cubicBezTo>
                  <a:cubicBezTo>
                    <a:pt x="5539" y="5756"/>
                    <a:pt x="5564" y="5743"/>
                    <a:pt x="5602" y="5717"/>
                  </a:cubicBezTo>
                  <a:cubicBezTo>
                    <a:pt x="5667" y="5691"/>
                    <a:pt x="5769" y="5628"/>
                    <a:pt x="5897" y="5526"/>
                  </a:cubicBezTo>
                  <a:cubicBezTo>
                    <a:pt x="6012" y="5423"/>
                    <a:pt x="6140" y="5270"/>
                    <a:pt x="6255" y="5078"/>
                  </a:cubicBezTo>
                  <a:cubicBezTo>
                    <a:pt x="6357" y="4873"/>
                    <a:pt x="6446" y="4617"/>
                    <a:pt x="6446" y="4336"/>
                  </a:cubicBezTo>
                  <a:cubicBezTo>
                    <a:pt x="6460" y="4182"/>
                    <a:pt x="6434" y="4029"/>
                    <a:pt x="6395" y="3875"/>
                  </a:cubicBezTo>
                  <a:cubicBezTo>
                    <a:pt x="6357" y="3722"/>
                    <a:pt x="6281" y="3568"/>
                    <a:pt x="6216" y="3415"/>
                  </a:cubicBezTo>
                  <a:cubicBezTo>
                    <a:pt x="6076" y="3108"/>
                    <a:pt x="5923" y="2763"/>
                    <a:pt x="5756" y="2405"/>
                  </a:cubicBezTo>
                  <a:cubicBezTo>
                    <a:pt x="5437" y="1689"/>
                    <a:pt x="5065" y="896"/>
                    <a:pt x="4681" y="26"/>
                  </a:cubicBezTo>
                  <a:lnTo>
                    <a:pt x="4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712;p61">
              <a:extLst>
                <a:ext uri="{FF2B5EF4-FFF2-40B4-BE49-F238E27FC236}">
                  <a16:creationId xmlns:a16="http://schemas.microsoft.com/office/drawing/2014/main" id="{FD30440F-2C08-4778-A5AB-B09A2916B095}"/>
                </a:ext>
              </a:extLst>
            </p:cNvPr>
            <p:cNvSpPr/>
            <p:nvPr/>
          </p:nvSpPr>
          <p:spPr>
            <a:xfrm>
              <a:off x="7487606" y="1883438"/>
              <a:ext cx="236562" cy="114290"/>
            </a:xfrm>
            <a:custGeom>
              <a:avLst/>
              <a:gdLst/>
              <a:ahLst/>
              <a:cxnLst/>
              <a:rect l="l" t="t" r="r" b="b"/>
              <a:pathLst>
                <a:path w="4593" h="2219" extrusionOk="0">
                  <a:moveTo>
                    <a:pt x="4592" y="1"/>
                  </a:moveTo>
                  <a:lnTo>
                    <a:pt x="0" y="2098"/>
                  </a:lnTo>
                  <a:cubicBezTo>
                    <a:pt x="371" y="2173"/>
                    <a:pt x="732" y="2218"/>
                    <a:pt x="1087" y="2218"/>
                  </a:cubicBezTo>
                  <a:cubicBezTo>
                    <a:pt x="1590" y="2218"/>
                    <a:pt x="2078" y="2127"/>
                    <a:pt x="2558" y="1894"/>
                  </a:cubicBezTo>
                  <a:cubicBezTo>
                    <a:pt x="3377" y="1498"/>
                    <a:pt x="4170" y="819"/>
                    <a:pt x="4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713;p61">
              <a:extLst>
                <a:ext uri="{FF2B5EF4-FFF2-40B4-BE49-F238E27FC236}">
                  <a16:creationId xmlns:a16="http://schemas.microsoft.com/office/drawing/2014/main" id="{34184A86-7E3F-4542-AB25-52C0ACDF088F}"/>
                </a:ext>
              </a:extLst>
            </p:cNvPr>
            <p:cNvSpPr/>
            <p:nvPr/>
          </p:nvSpPr>
          <p:spPr>
            <a:xfrm>
              <a:off x="7526491" y="1920366"/>
              <a:ext cx="316859" cy="238983"/>
            </a:xfrm>
            <a:custGeom>
              <a:avLst/>
              <a:gdLst/>
              <a:ahLst/>
              <a:cxnLst/>
              <a:rect l="l" t="t" r="r" b="b"/>
              <a:pathLst>
                <a:path w="6152" h="4640" extrusionOk="0">
                  <a:moveTo>
                    <a:pt x="4156" y="0"/>
                  </a:moveTo>
                  <a:lnTo>
                    <a:pt x="4156" y="0"/>
                  </a:lnTo>
                  <a:cubicBezTo>
                    <a:pt x="4156" y="0"/>
                    <a:pt x="4170" y="39"/>
                    <a:pt x="4221" y="90"/>
                  </a:cubicBezTo>
                  <a:cubicBezTo>
                    <a:pt x="4272" y="167"/>
                    <a:pt x="4335" y="256"/>
                    <a:pt x="4412" y="358"/>
                  </a:cubicBezTo>
                  <a:cubicBezTo>
                    <a:pt x="4591" y="602"/>
                    <a:pt x="4835" y="921"/>
                    <a:pt x="5142" y="1318"/>
                  </a:cubicBezTo>
                  <a:cubicBezTo>
                    <a:pt x="5295" y="1523"/>
                    <a:pt x="5461" y="1753"/>
                    <a:pt x="5653" y="1983"/>
                  </a:cubicBezTo>
                  <a:cubicBezTo>
                    <a:pt x="5730" y="2098"/>
                    <a:pt x="5845" y="2226"/>
                    <a:pt x="5921" y="2354"/>
                  </a:cubicBezTo>
                  <a:cubicBezTo>
                    <a:pt x="6011" y="2481"/>
                    <a:pt x="6049" y="2635"/>
                    <a:pt x="6049" y="2788"/>
                  </a:cubicBezTo>
                  <a:cubicBezTo>
                    <a:pt x="6063" y="2955"/>
                    <a:pt x="6011" y="3121"/>
                    <a:pt x="5921" y="3262"/>
                  </a:cubicBezTo>
                  <a:cubicBezTo>
                    <a:pt x="5832" y="3402"/>
                    <a:pt x="5704" y="3518"/>
                    <a:pt x="5538" y="3581"/>
                  </a:cubicBezTo>
                  <a:cubicBezTo>
                    <a:pt x="5205" y="3735"/>
                    <a:pt x="4860" y="3902"/>
                    <a:pt x="4515" y="4055"/>
                  </a:cubicBezTo>
                  <a:cubicBezTo>
                    <a:pt x="4335" y="4144"/>
                    <a:pt x="4156" y="4221"/>
                    <a:pt x="3991" y="4298"/>
                  </a:cubicBezTo>
                  <a:cubicBezTo>
                    <a:pt x="3812" y="4388"/>
                    <a:pt x="3658" y="4464"/>
                    <a:pt x="3479" y="4502"/>
                  </a:cubicBezTo>
                  <a:cubicBezTo>
                    <a:pt x="3370" y="4526"/>
                    <a:pt x="3260" y="4538"/>
                    <a:pt x="3151" y="4538"/>
                  </a:cubicBezTo>
                  <a:cubicBezTo>
                    <a:pt x="2914" y="4538"/>
                    <a:pt x="2683" y="4484"/>
                    <a:pt x="2481" y="4388"/>
                  </a:cubicBezTo>
                  <a:cubicBezTo>
                    <a:pt x="2175" y="4260"/>
                    <a:pt x="1982" y="4004"/>
                    <a:pt x="1765" y="3786"/>
                  </a:cubicBezTo>
                  <a:lnTo>
                    <a:pt x="1177" y="3198"/>
                  </a:lnTo>
                  <a:cubicBezTo>
                    <a:pt x="831" y="2840"/>
                    <a:pt x="537" y="2558"/>
                    <a:pt x="333" y="2341"/>
                  </a:cubicBezTo>
                  <a:cubicBezTo>
                    <a:pt x="230" y="2251"/>
                    <a:pt x="154" y="2174"/>
                    <a:pt x="89" y="2111"/>
                  </a:cubicBezTo>
                  <a:cubicBezTo>
                    <a:pt x="38" y="2060"/>
                    <a:pt x="13" y="2034"/>
                    <a:pt x="0" y="2034"/>
                  </a:cubicBezTo>
                  <a:lnTo>
                    <a:pt x="0" y="2034"/>
                  </a:lnTo>
                  <a:cubicBezTo>
                    <a:pt x="0" y="2034"/>
                    <a:pt x="26" y="2072"/>
                    <a:pt x="77" y="2123"/>
                  </a:cubicBezTo>
                  <a:cubicBezTo>
                    <a:pt x="140" y="2188"/>
                    <a:pt x="205" y="2277"/>
                    <a:pt x="294" y="2367"/>
                  </a:cubicBezTo>
                  <a:cubicBezTo>
                    <a:pt x="499" y="2584"/>
                    <a:pt x="780" y="2891"/>
                    <a:pt x="1126" y="3249"/>
                  </a:cubicBezTo>
                  <a:cubicBezTo>
                    <a:pt x="1305" y="3441"/>
                    <a:pt x="1496" y="3632"/>
                    <a:pt x="1701" y="3850"/>
                  </a:cubicBezTo>
                  <a:cubicBezTo>
                    <a:pt x="1803" y="3965"/>
                    <a:pt x="1905" y="4067"/>
                    <a:pt x="2021" y="4183"/>
                  </a:cubicBezTo>
                  <a:cubicBezTo>
                    <a:pt x="2149" y="4298"/>
                    <a:pt x="2277" y="4400"/>
                    <a:pt x="2443" y="4477"/>
                  </a:cubicBezTo>
                  <a:cubicBezTo>
                    <a:pt x="2655" y="4583"/>
                    <a:pt x="2903" y="4640"/>
                    <a:pt x="3159" y="4640"/>
                  </a:cubicBezTo>
                  <a:cubicBezTo>
                    <a:pt x="3274" y="4640"/>
                    <a:pt x="3390" y="4628"/>
                    <a:pt x="3505" y="4605"/>
                  </a:cubicBezTo>
                  <a:cubicBezTo>
                    <a:pt x="3684" y="4567"/>
                    <a:pt x="3863" y="4477"/>
                    <a:pt x="4029" y="4400"/>
                  </a:cubicBezTo>
                  <a:cubicBezTo>
                    <a:pt x="4208" y="4323"/>
                    <a:pt x="4374" y="4234"/>
                    <a:pt x="4553" y="4157"/>
                  </a:cubicBezTo>
                  <a:cubicBezTo>
                    <a:pt x="4912" y="3991"/>
                    <a:pt x="5256" y="3837"/>
                    <a:pt x="5589" y="3684"/>
                  </a:cubicBezTo>
                  <a:cubicBezTo>
                    <a:pt x="5768" y="3607"/>
                    <a:pt x="5909" y="3467"/>
                    <a:pt x="6011" y="3313"/>
                  </a:cubicBezTo>
                  <a:cubicBezTo>
                    <a:pt x="6100" y="3146"/>
                    <a:pt x="6152" y="2967"/>
                    <a:pt x="6152" y="2788"/>
                  </a:cubicBezTo>
                  <a:cubicBezTo>
                    <a:pt x="6152" y="2609"/>
                    <a:pt x="6100" y="2444"/>
                    <a:pt x="5998" y="2302"/>
                  </a:cubicBezTo>
                  <a:cubicBezTo>
                    <a:pt x="5909" y="2162"/>
                    <a:pt x="5807" y="2047"/>
                    <a:pt x="5717" y="1932"/>
                  </a:cubicBezTo>
                  <a:cubicBezTo>
                    <a:pt x="5525" y="1702"/>
                    <a:pt x="5359" y="1484"/>
                    <a:pt x="5193" y="1279"/>
                  </a:cubicBezTo>
                  <a:cubicBezTo>
                    <a:pt x="4886" y="883"/>
                    <a:pt x="4630" y="563"/>
                    <a:pt x="4438" y="333"/>
                  </a:cubicBezTo>
                  <a:cubicBezTo>
                    <a:pt x="4361" y="230"/>
                    <a:pt x="4284" y="154"/>
                    <a:pt x="4233" y="77"/>
                  </a:cubicBezTo>
                  <a:lnTo>
                    <a:pt x="4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714;p61">
              <a:extLst>
                <a:ext uri="{FF2B5EF4-FFF2-40B4-BE49-F238E27FC236}">
                  <a16:creationId xmlns:a16="http://schemas.microsoft.com/office/drawing/2014/main" id="{94E306CB-A1B2-4FAC-AFC3-BAE004FD32A5}"/>
                </a:ext>
              </a:extLst>
            </p:cNvPr>
            <p:cNvSpPr/>
            <p:nvPr/>
          </p:nvSpPr>
          <p:spPr>
            <a:xfrm>
              <a:off x="7513924" y="2013948"/>
              <a:ext cx="33015" cy="28431"/>
            </a:xfrm>
            <a:custGeom>
              <a:avLst/>
              <a:gdLst/>
              <a:ahLst/>
              <a:cxnLst/>
              <a:rect l="l" t="t" r="r" b="b"/>
              <a:pathLst>
                <a:path w="641" h="552" extrusionOk="0">
                  <a:moveTo>
                    <a:pt x="320" y="0"/>
                  </a:moveTo>
                  <a:cubicBezTo>
                    <a:pt x="281" y="0"/>
                    <a:pt x="243" y="8"/>
                    <a:pt x="205" y="25"/>
                  </a:cubicBezTo>
                  <a:cubicBezTo>
                    <a:pt x="65" y="89"/>
                    <a:pt x="1" y="255"/>
                    <a:pt x="65" y="396"/>
                  </a:cubicBezTo>
                  <a:cubicBezTo>
                    <a:pt x="110" y="496"/>
                    <a:pt x="208" y="551"/>
                    <a:pt x="312" y="551"/>
                  </a:cubicBezTo>
                  <a:cubicBezTo>
                    <a:pt x="353" y="551"/>
                    <a:pt x="395" y="542"/>
                    <a:pt x="436" y="524"/>
                  </a:cubicBezTo>
                  <a:cubicBezTo>
                    <a:pt x="577" y="460"/>
                    <a:pt x="640" y="306"/>
                    <a:pt x="577" y="166"/>
                  </a:cubicBezTo>
                  <a:cubicBezTo>
                    <a:pt x="529" y="62"/>
                    <a:pt x="42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715;p61">
              <a:extLst>
                <a:ext uri="{FF2B5EF4-FFF2-40B4-BE49-F238E27FC236}">
                  <a16:creationId xmlns:a16="http://schemas.microsoft.com/office/drawing/2014/main" id="{B03226DE-7F19-4002-8C97-206577DF46C6}"/>
                </a:ext>
              </a:extLst>
            </p:cNvPr>
            <p:cNvSpPr/>
            <p:nvPr/>
          </p:nvSpPr>
          <p:spPr>
            <a:xfrm>
              <a:off x="7594991" y="1885446"/>
              <a:ext cx="134428" cy="145193"/>
            </a:xfrm>
            <a:custGeom>
              <a:avLst/>
              <a:gdLst/>
              <a:ahLst/>
              <a:cxnLst/>
              <a:rect l="l" t="t" r="r" b="b"/>
              <a:pathLst>
                <a:path w="2610" h="2819" extrusionOk="0">
                  <a:moveTo>
                    <a:pt x="2468" y="1"/>
                  </a:moveTo>
                  <a:lnTo>
                    <a:pt x="0" y="1919"/>
                  </a:lnTo>
                  <a:cubicBezTo>
                    <a:pt x="154" y="2124"/>
                    <a:pt x="320" y="2329"/>
                    <a:pt x="473" y="2520"/>
                  </a:cubicBezTo>
                  <a:cubicBezTo>
                    <a:pt x="575" y="2648"/>
                    <a:pt x="678" y="2789"/>
                    <a:pt x="857" y="2815"/>
                  </a:cubicBezTo>
                  <a:cubicBezTo>
                    <a:pt x="874" y="2817"/>
                    <a:pt x="892" y="2819"/>
                    <a:pt x="909" y="2819"/>
                  </a:cubicBezTo>
                  <a:cubicBezTo>
                    <a:pt x="972" y="2819"/>
                    <a:pt x="1035" y="2800"/>
                    <a:pt x="1075" y="2750"/>
                  </a:cubicBezTo>
                  <a:cubicBezTo>
                    <a:pt x="1292" y="2545"/>
                    <a:pt x="934" y="2201"/>
                    <a:pt x="1151" y="1983"/>
                  </a:cubicBezTo>
                  <a:cubicBezTo>
                    <a:pt x="1203" y="1931"/>
                    <a:pt x="1273" y="1905"/>
                    <a:pt x="1342" y="1905"/>
                  </a:cubicBezTo>
                  <a:cubicBezTo>
                    <a:pt x="1392" y="1905"/>
                    <a:pt x="1441" y="1918"/>
                    <a:pt x="1484" y="1945"/>
                  </a:cubicBezTo>
                  <a:cubicBezTo>
                    <a:pt x="1714" y="2059"/>
                    <a:pt x="1778" y="2315"/>
                    <a:pt x="1919" y="2520"/>
                  </a:cubicBezTo>
                  <a:cubicBezTo>
                    <a:pt x="2004" y="2647"/>
                    <a:pt x="2150" y="2766"/>
                    <a:pt x="2299" y="2766"/>
                  </a:cubicBezTo>
                  <a:cubicBezTo>
                    <a:pt x="2330" y="2766"/>
                    <a:pt x="2361" y="2761"/>
                    <a:pt x="2392" y="2750"/>
                  </a:cubicBezTo>
                  <a:cubicBezTo>
                    <a:pt x="2519" y="2699"/>
                    <a:pt x="2596" y="2559"/>
                    <a:pt x="2596" y="2431"/>
                  </a:cubicBezTo>
                  <a:cubicBezTo>
                    <a:pt x="2610" y="2303"/>
                    <a:pt x="2571" y="2162"/>
                    <a:pt x="2545" y="2034"/>
                  </a:cubicBezTo>
                  <a:cubicBezTo>
                    <a:pt x="2482" y="1829"/>
                    <a:pt x="2417" y="1625"/>
                    <a:pt x="2366" y="1420"/>
                  </a:cubicBezTo>
                  <a:cubicBezTo>
                    <a:pt x="2328" y="1305"/>
                    <a:pt x="2289" y="1164"/>
                    <a:pt x="2354" y="1050"/>
                  </a:cubicBezTo>
                  <a:cubicBezTo>
                    <a:pt x="2354" y="1024"/>
                    <a:pt x="2366" y="1011"/>
                    <a:pt x="2379" y="998"/>
                  </a:cubicBezTo>
                  <a:cubicBezTo>
                    <a:pt x="2545" y="845"/>
                    <a:pt x="2584" y="589"/>
                    <a:pt x="2494" y="385"/>
                  </a:cubicBezTo>
                  <a:cubicBezTo>
                    <a:pt x="2430" y="269"/>
                    <a:pt x="2533" y="103"/>
                    <a:pt x="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400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403A02C1-E3AE-4F7A-81DE-77A16D06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48754" y="859314"/>
            <a:ext cx="2423246" cy="302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799;p68">
            <a:extLst>
              <a:ext uri="{FF2B5EF4-FFF2-40B4-BE49-F238E27FC236}">
                <a16:creationId xmlns:a16="http://schemas.microsoft.com/office/drawing/2014/main" id="{A7C6E941-9E09-4D00-846A-6143B71D8D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5565" y="2122683"/>
            <a:ext cx="4704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machine</a:t>
            </a:r>
            <a:endParaRPr dirty="0"/>
          </a:p>
        </p:txBody>
      </p:sp>
      <p:grpSp>
        <p:nvGrpSpPr>
          <p:cNvPr id="8" name="Google Shape;9154;p114">
            <a:extLst>
              <a:ext uri="{FF2B5EF4-FFF2-40B4-BE49-F238E27FC236}">
                <a16:creationId xmlns:a16="http://schemas.microsoft.com/office/drawing/2014/main" id="{CF21F262-6951-4F8D-8481-1871BBFDE007}"/>
              </a:ext>
            </a:extLst>
          </p:cNvPr>
          <p:cNvGrpSpPr/>
          <p:nvPr/>
        </p:nvGrpSpPr>
        <p:grpSpPr>
          <a:xfrm>
            <a:off x="3927206" y="3472305"/>
            <a:ext cx="1158354" cy="1074420"/>
            <a:chOff x="2263975" y="2073575"/>
            <a:chExt cx="360200" cy="334100"/>
          </a:xfrm>
        </p:grpSpPr>
        <p:sp>
          <p:nvSpPr>
            <p:cNvPr id="9" name="Google Shape;9155;p114">
              <a:extLst>
                <a:ext uri="{FF2B5EF4-FFF2-40B4-BE49-F238E27FC236}">
                  <a16:creationId xmlns:a16="http://schemas.microsoft.com/office/drawing/2014/main" id="{BBD9DC0D-D9A2-4E48-8277-C39A6D75CCAA}"/>
                </a:ext>
              </a:extLst>
            </p:cNvPr>
            <p:cNvSpPr/>
            <p:nvPr/>
          </p:nvSpPr>
          <p:spPr>
            <a:xfrm>
              <a:off x="2561975" y="2238950"/>
              <a:ext cx="62200" cy="126025"/>
            </a:xfrm>
            <a:custGeom>
              <a:avLst/>
              <a:gdLst/>
              <a:ahLst/>
              <a:cxnLst/>
              <a:rect l="l" t="t" r="r" b="b"/>
              <a:pathLst>
                <a:path w="2488" h="5041" extrusionOk="0">
                  <a:moveTo>
                    <a:pt x="1" y="0"/>
                  </a:moveTo>
                  <a:lnTo>
                    <a:pt x="1" y="5040"/>
                  </a:lnTo>
                  <a:lnTo>
                    <a:pt x="1411" y="5040"/>
                  </a:lnTo>
                  <a:cubicBezTo>
                    <a:pt x="2008" y="5024"/>
                    <a:pt x="2488" y="4543"/>
                    <a:pt x="2488" y="3963"/>
                  </a:cubicBezTo>
                  <a:lnTo>
                    <a:pt x="2488" y="166"/>
                  </a:lnTo>
                  <a:cubicBezTo>
                    <a:pt x="2488" y="51"/>
                    <a:pt x="2421" y="0"/>
                    <a:pt x="23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56;p114">
              <a:extLst>
                <a:ext uri="{FF2B5EF4-FFF2-40B4-BE49-F238E27FC236}">
                  <a16:creationId xmlns:a16="http://schemas.microsoft.com/office/drawing/2014/main" id="{85CB17A6-78C6-4AE6-B21B-9A1948A46408}"/>
                </a:ext>
              </a:extLst>
            </p:cNvPr>
            <p:cNvSpPr/>
            <p:nvPr/>
          </p:nvSpPr>
          <p:spPr>
            <a:xfrm>
              <a:off x="2486975" y="2073575"/>
              <a:ext cx="110275" cy="291400"/>
            </a:xfrm>
            <a:custGeom>
              <a:avLst/>
              <a:gdLst/>
              <a:ahLst/>
              <a:cxnLst/>
              <a:rect l="l" t="t" r="r" b="b"/>
              <a:pathLst>
                <a:path w="4411" h="11656" extrusionOk="0">
                  <a:moveTo>
                    <a:pt x="631" y="1"/>
                  </a:moveTo>
                  <a:lnTo>
                    <a:pt x="631" y="4924"/>
                  </a:lnTo>
                  <a:lnTo>
                    <a:pt x="1791" y="4924"/>
                  </a:lnTo>
                  <a:lnTo>
                    <a:pt x="1791" y="8125"/>
                  </a:lnTo>
                  <a:cubicBezTo>
                    <a:pt x="1791" y="9500"/>
                    <a:pt x="1227" y="10711"/>
                    <a:pt x="182" y="11440"/>
                  </a:cubicBezTo>
                  <a:cubicBezTo>
                    <a:pt x="83" y="11507"/>
                    <a:pt x="34" y="11573"/>
                    <a:pt x="0" y="11655"/>
                  </a:cubicBezTo>
                  <a:lnTo>
                    <a:pt x="4411" y="11655"/>
                  </a:lnTo>
                  <a:cubicBezTo>
                    <a:pt x="3830" y="11639"/>
                    <a:pt x="3350" y="11158"/>
                    <a:pt x="3350" y="10578"/>
                  </a:cubicBezTo>
                  <a:lnTo>
                    <a:pt x="3350" y="8290"/>
                  </a:lnTo>
                  <a:lnTo>
                    <a:pt x="3350" y="1078"/>
                  </a:lnTo>
                  <a:cubicBezTo>
                    <a:pt x="3350" y="481"/>
                    <a:pt x="2868" y="1"/>
                    <a:pt x="2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7;p114">
              <a:extLst>
                <a:ext uri="{FF2B5EF4-FFF2-40B4-BE49-F238E27FC236}">
                  <a16:creationId xmlns:a16="http://schemas.microsoft.com/office/drawing/2014/main" id="{538F91E8-1FFF-4480-825B-1EF12CA682C3}"/>
                </a:ext>
              </a:extLst>
            </p:cNvPr>
            <p:cNvSpPr/>
            <p:nvPr/>
          </p:nvSpPr>
          <p:spPr>
            <a:xfrm>
              <a:off x="2325325" y="2073575"/>
              <a:ext cx="218450" cy="126425"/>
            </a:xfrm>
            <a:custGeom>
              <a:avLst/>
              <a:gdLst/>
              <a:ahLst/>
              <a:cxnLst/>
              <a:rect l="l" t="t" r="r" b="b"/>
              <a:pathLst>
                <a:path w="8738" h="5057" extrusionOk="0">
                  <a:moveTo>
                    <a:pt x="1062" y="1"/>
                  </a:moveTo>
                  <a:cubicBezTo>
                    <a:pt x="465" y="1"/>
                    <a:pt x="0" y="481"/>
                    <a:pt x="0" y="1078"/>
                  </a:cubicBezTo>
                  <a:lnTo>
                    <a:pt x="0" y="5057"/>
                  </a:lnTo>
                  <a:lnTo>
                    <a:pt x="7660" y="5057"/>
                  </a:lnTo>
                  <a:lnTo>
                    <a:pt x="7660" y="1078"/>
                  </a:lnTo>
                  <a:cubicBezTo>
                    <a:pt x="7660" y="481"/>
                    <a:pt x="8140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58;p114">
              <a:extLst>
                <a:ext uri="{FF2B5EF4-FFF2-40B4-BE49-F238E27FC236}">
                  <a16:creationId xmlns:a16="http://schemas.microsoft.com/office/drawing/2014/main" id="{19E39296-8AC8-4ADD-8E83-146701F33728}"/>
                </a:ext>
              </a:extLst>
            </p:cNvPr>
            <p:cNvSpPr/>
            <p:nvPr/>
          </p:nvSpPr>
          <p:spPr>
            <a:xfrm>
              <a:off x="2263975" y="2196650"/>
              <a:ext cx="274425" cy="211025"/>
            </a:xfrm>
            <a:custGeom>
              <a:avLst/>
              <a:gdLst/>
              <a:ahLst/>
              <a:cxnLst/>
              <a:rect l="l" t="t" r="r" b="b"/>
              <a:pathLst>
                <a:path w="10977" h="8441" extrusionOk="0">
                  <a:moveTo>
                    <a:pt x="1758" y="1"/>
                  </a:moveTo>
                  <a:cubicBezTo>
                    <a:pt x="1659" y="1"/>
                    <a:pt x="1592" y="67"/>
                    <a:pt x="1592" y="167"/>
                  </a:cubicBezTo>
                  <a:lnTo>
                    <a:pt x="1592" y="615"/>
                  </a:lnTo>
                  <a:cubicBezTo>
                    <a:pt x="1592" y="748"/>
                    <a:pt x="1542" y="863"/>
                    <a:pt x="1476" y="947"/>
                  </a:cubicBezTo>
                  <a:lnTo>
                    <a:pt x="166" y="2753"/>
                  </a:lnTo>
                  <a:cubicBezTo>
                    <a:pt x="67" y="2853"/>
                    <a:pt x="1" y="3003"/>
                    <a:pt x="1" y="3168"/>
                  </a:cubicBezTo>
                  <a:cubicBezTo>
                    <a:pt x="1" y="3533"/>
                    <a:pt x="299" y="3832"/>
                    <a:pt x="664" y="3832"/>
                  </a:cubicBezTo>
                  <a:lnTo>
                    <a:pt x="1393" y="3832"/>
                  </a:lnTo>
                  <a:cubicBezTo>
                    <a:pt x="1509" y="3832"/>
                    <a:pt x="1592" y="3898"/>
                    <a:pt x="1592" y="4013"/>
                  </a:cubicBezTo>
                  <a:lnTo>
                    <a:pt x="1592" y="5224"/>
                  </a:lnTo>
                  <a:cubicBezTo>
                    <a:pt x="1592" y="6334"/>
                    <a:pt x="2488" y="7230"/>
                    <a:pt x="3582" y="7230"/>
                  </a:cubicBezTo>
                  <a:lnTo>
                    <a:pt x="3797" y="7230"/>
                  </a:lnTo>
                  <a:cubicBezTo>
                    <a:pt x="3929" y="7230"/>
                    <a:pt x="3980" y="7296"/>
                    <a:pt x="3980" y="7413"/>
                  </a:cubicBezTo>
                  <a:lnTo>
                    <a:pt x="3980" y="8275"/>
                  </a:lnTo>
                  <a:cubicBezTo>
                    <a:pt x="3980" y="8374"/>
                    <a:pt x="4062" y="8441"/>
                    <a:pt x="4161" y="8441"/>
                  </a:cubicBezTo>
                  <a:lnTo>
                    <a:pt x="8870" y="8441"/>
                  </a:lnTo>
                  <a:cubicBezTo>
                    <a:pt x="8954" y="8441"/>
                    <a:pt x="9036" y="8374"/>
                    <a:pt x="9036" y="8275"/>
                  </a:cubicBezTo>
                  <a:lnTo>
                    <a:pt x="9036" y="6882"/>
                  </a:lnTo>
                  <a:cubicBezTo>
                    <a:pt x="9036" y="6699"/>
                    <a:pt x="9102" y="6617"/>
                    <a:pt x="9235" y="6517"/>
                  </a:cubicBezTo>
                  <a:cubicBezTo>
                    <a:pt x="10296" y="5788"/>
                    <a:pt x="10976" y="4577"/>
                    <a:pt x="10976" y="3202"/>
                  </a:cubicBezTo>
                  <a:lnTo>
                    <a:pt x="10976" y="167"/>
                  </a:lnTo>
                  <a:cubicBezTo>
                    <a:pt x="10976" y="67"/>
                    <a:pt x="10910" y="1"/>
                    <a:pt x="10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59;p114">
              <a:extLst>
                <a:ext uri="{FF2B5EF4-FFF2-40B4-BE49-F238E27FC236}">
                  <a16:creationId xmlns:a16="http://schemas.microsoft.com/office/drawing/2014/main" id="{3FE24A25-60D6-479C-86BC-E57CA91E54D0}"/>
                </a:ext>
              </a:extLst>
            </p:cNvPr>
            <p:cNvSpPr/>
            <p:nvPr/>
          </p:nvSpPr>
          <p:spPr>
            <a:xfrm>
              <a:off x="2464600" y="2196650"/>
              <a:ext cx="73800" cy="211025"/>
            </a:xfrm>
            <a:custGeom>
              <a:avLst/>
              <a:gdLst/>
              <a:ahLst/>
              <a:cxnLst/>
              <a:rect l="l" t="t" r="r" b="b"/>
              <a:pathLst>
                <a:path w="2952" h="8441" extrusionOk="0">
                  <a:moveTo>
                    <a:pt x="1939" y="1"/>
                  </a:moveTo>
                  <a:cubicBezTo>
                    <a:pt x="2039" y="1"/>
                    <a:pt x="2122" y="67"/>
                    <a:pt x="2122" y="167"/>
                  </a:cubicBezTo>
                  <a:lnTo>
                    <a:pt x="2122" y="3202"/>
                  </a:lnTo>
                  <a:cubicBezTo>
                    <a:pt x="2122" y="4577"/>
                    <a:pt x="1426" y="5788"/>
                    <a:pt x="365" y="6517"/>
                  </a:cubicBezTo>
                  <a:cubicBezTo>
                    <a:pt x="232" y="6617"/>
                    <a:pt x="166" y="6699"/>
                    <a:pt x="166" y="6882"/>
                  </a:cubicBezTo>
                  <a:lnTo>
                    <a:pt x="166" y="8275"/>
                  </a:lnTo>
                  <a:cubicBezTo>
                    <a:pt x="166" y="8374"/>
                    <a:pt x="82" y="8441"/>
                    <a:pt x="0" y="8441"/>
                  </a:cubicBezTo>
                  <a:lnTo>
                    <a:pt x="845" y="8441"/>
                  </a:lnTo>
                  <a:cubicBezTo>
                    <a:pt x="929" y="8441"/>
                    <a:pt x="1011" y="8374"/>
                    <a:pt x="1011" y="8275"/>
                  </a:cubicBezTo>
                  <a:lnTo>
                    <a:pt x="1011" y="6882"/>
                  </a:lnTo>
                  <a:cubicBezTo>
                    <a:pt x="1011" y="6699"/>
                    <a:pt x="1077" y="6617"/>
                    <a:pt x="1210" y="6517"/>
                  </a:cubicBezTo>
                  <a:cubicBezTo>
                    <a:pt x="2271" y="5788"/>
                    <a:pt x="2951" y="4577"/>
                    <a:pt x="2951" y="3202"/>
                  </a:cubicBezTo>
                  <a:lnTo>
                    <a:pt x="2951" y="167"/>
                  </a:lnTo>
                  <a:cubicBezTo>
                    <a:pt x="2951" y="67"/>
                    <a:pt x="2885" y="1"/>
                    <a:pt x="2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60;p114">
              <a:extLst>
                <a:ext uri="{FF2B5EF4-FFF2-40B4-BE49-F238E27FC236}">
                  <a16:creationId xmlns:a16="http://schemas.microsoft.com/office/drawing/2014/main" id="{D3EB1303-0BF4-44FF-AFA3-9DAE321FC8AB}"/>
                </a:ext>
              </a:extLst>
            </p:cNvPr>
            <p:cNvSpPr/>
            <p:nvPr/>
          </p:nvSpPr>
          <p:spPr>
            <a:xfrm>
              <a:off x="2370475" y="2223200"/>
              <a:ext cx="112375" cy="125200"/>
            </a:xfrm>
            <a:custGeom>
              <a:avLst/>
              <a:gdLst/>
              <a:ahLst/>
              <a:cxnLst/>
              <a:rect l="l" t="t" r="r" b="b"/>
              <a:pathLst>
                <a:path w="4495" h="5008" extrusionOk="0">
                  <a:moveTo>
                    <a:pt x="2256" y="0"/>
                  </a:moveTo>
                  <a:cubicBezTo>
                    <a:pt x="1013" y="0"/>
                    <a:pt x="1" y="995"/>
                    <a:pt x="1" y="2239"/>
                  </a:cubicBezTo>
                  <a:cubicBezTo>
                    <a:pt x="1" y="3084"/>
                    <a:pt x="465" y="3813"/>
                    <a:pt x="1146" y="4195"/>
                  </a:cubicBezTo>
                  <a:cubicBezTo>
                    <a:pt x="1245" y="4244"/>
                    <a:pt x="1311" y="4344"/>
                    <a:pt x="1311" y="4461"/>
                  </a:cubicBezTo>
                  <a:lnTo>
                    <a:pt x="1311" y="5007"/>
                  </a:lnTo>
                  <a:lnTo>
                    <a:pt x="3184" y="5007"/>
                  </a:lnTo>
                  <a:lnTo>
                    <a:pt x="3184" y="4461"/>
                  </a:lnTo>
                  <a:cubicBezTo>
                    <a:pt x="3184" y="4344"/>
                    <a:pt x="3251" y="4262"/>
                    <a:pt x="3350" y="4195"/>
                  </a:cubicBezTo>
                  <a:cubicBezTo>
                    <a:pt x="4030" y="3813"/>
                    <a:pt x="4495" y="3084"/>
                    <a:pt x="4495" y="2239"/>
                  </a:cubicBezTo>
                  <a:cubicBezTo>
                    <a:pt x="4495" y="995"/>
                    <a:pt x="3483" y="0"/>
                    <a:pt x="2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61;p114">
              <a:extLst>
                <a:ext uri="{FF2B5EF4-FFF2-40B4-BE49-F238E27FC236}">
                  <a16:creationId xmlns:a16="http://schemas.microsoft.com/office/drawing/2014/main" id="{A3D9C3F8-D1FF-45DC-ACE5-0C565B6E8E12}"/>
                </a:ext>
              </a:extLst>
            </p:cNvPr>
            <p:cNvSpPr/>
            <p:nvPr/>
          </p:nvSpPr>
          <p:spPr>
            <a:xfrm>
              <a:off x="2416075" y="2223200"/>
              <a:ext cx="66775" cy="125200"/>
            </a:xfrm>
            <a:custGeom>
              <a:avLst/>
              <a:gdLst/>
              <a:ahLst/>
              <a:cxnLst/>
              <a:rect l="l" t="t" r="r" b="b"/>
              <a:pathLst>
                <a:path w="2671" h="5008" extrusionOk="0">
                  <a:moveTo>
                    <a:pt x="432" y="0"/>
                  </a:moveTo>
                  <a:cubicBezTo>
                    <a:pt x="283" y="0"/>
                    <a:pt x="133" y="0"/>
                    <a:pt x="1" y="33"/>
                  </a:cubicBezTo>
                  <a:cubicBezTo>
                    <a:pt x="1046" y="232"/>
                    <a:pt x="1824" y="1145"/>
                    <a:pt x="1824" y="2239"/>
                  </a:cubicBezTo>
                  <a:cubicBezTo>
                    <a:pt x="1824" y="3084"/>
                    <a:pt x="1360" y="3813"/>
                    <a:pt x="681" y="4195"/>
                  </a:cubicBezTo>
                  <a:cubicBezTo>
                    <a:pt x="582" y="4262"/>
                    <a:pt x="515" y="4344"/>
                    <a:pt x="515" y="4461"/>
                  </a:cubicBezTo>
                  <a:lnTo>
                    <a:pt x="515" y="5007"/>
                  </a:lnTo>
                  <a:lnTo>
                    <a:pt x="1360" y="5007"/>
                  </a:lnTo>
                  <a:lnTo>
                    <a:pt x="1360" y="4461"/>
                  </a:lnTo>
                  <a:cubicBezTo>
                    <a:pt x="1360" y="4344"/>
                    <a:pt x="1427" y="4262"/>
                    <a:pt x="1526" y="4195"/>
                  </a:cubicBezTo>
                  <a:cubicBezTo>
                    <a:pt x="2206" y="3813"/>
                    <a:pt x="2671" y="3084"/>
                    <a:pt x="2671" y="2239"/>
                  </a:cubicBezTo>
                  <a:cubicBezTo>
                    <a:pt x="2671" y="995"/>
                    <a:pt x="1659" y="0"/>
                    <a:pt x="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62;p114">
              <a:extLst>
                <a:ext uri="{FF2B5EF4-FFF2-40B4-BE49-F238E27FC236}">
                  <a16:creationId xmlns:a16="http://schemas.microsoft.com/office/drawing/2014/main" id="{81CC796D-3AF6-4926-A166-37832DE9D343}"/>
                </a:ext>
              </a:extLst>
            </p:cNvPr>
            <p:cNvSpPr/>
            <p:nvPr/>
          </p:nvSpPr>
          <p:spPr>
            <a:xfrm>
              <a:off x="2403250" y="2348375"/>
              <a:ext cx="46850" cy="32775"/>
            </a:xfrm>
            <a:custGeom>
              <a:avLst/>
              <a:gdLst/>
              <a:ahLst/>
              <a:cxnLst/>
              <a:rect l="l" t="t" r="r" b="b"/>
              <a:pathLst>
                <a:path w="1874" h="1311" extrusionOk="0">
                  <a:moveTo>
                    <a:pt x="0" y="0"/>
                  </a:moveTo>
                  <a:lnTo>
                    <a:pt x="0" y="382"/>
                  </a:lnTo>
                  <a:cubicBezTo>
                    <a:pt x="0" y="895"/>
                    <a:pt x="414" y="1311"/>
                    <a:pt x="945" y="1311"/>
                  </a:cubicBezTo>
                  <a:cubicBezTo>
                    <a:pt x="1459" y="1311"/>
                    <a:pt x="1873" y="895"/>
                    <a:pt x="1873" y="382"/>
                  </a:cubicBezTo>
                  <a:lnTo>
                    <a:pt x="1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163;p114">
              <a:extLst>
                <a:ext uri="{FF2B5EF4-FFF2-40B4-BE49-F238E27FC236}">
                  <a16:creationId xmlns:a16="http://schemas.microsoft.com/office/drawing/2014/main" id="{9C2B6E53-1791-4609-BBDF-F7BFD4981FF0}"/>
                </a:ext>
              </a:extLst>
            </p:cNvPr>
            <p:cNvSpPr/>
            <p:nvPr/>
          </p:nvSpPr>
          <p:spPr>
            <a:xfrm>
              <a:off x="2416075" y="2348375"/>
              <a:ext cx="34025" cy="32775"/>
            </a:xfrm>
            <a:custGeom>
              <a:avLst/>
              <a:gdLst/>
              <a:ahLst/>
              <a:cxnLst/>
              <a:rect l="l" t="t" r="r" b="b"/>
              <a:pathLst>
                <a:path w="1361" h="1311" extrusionOk="0">
                  <a:moveTo>
                    <a:pt x="515" y="0"/>
                  </a:moveTo>
                  <a:lnTo>
                    <a:pt x="515" y="382"/>
                  </a:lnTo>
                  <a:cubicBezTo>
                    <a:pt x="515" y="747"/>
                    <a:pt x="316" y="1061"/>
                    <a:pt x="1" y="1211"/>
                  </a:cubicBezTo>
                  <a:cubicBezTo>
                    <a:pt x="133" y="1277"/>
                    <a:pt x="266" y="1311"/>
                    <a:pt x="432" y="1311"/>
                  </a:cubicBezTo>
                  <a:cubicBezTo>
                    <a:pt x="946" y="1311"/>
                    <a:pt x="1360" y="895"/>
                    <a:pt x="1360" y="382"/>
                  </a:cubicBezTo>
                  <a:lnTo>
                    <a:pt x="1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164;p114">
              <a:extLst>
                <a:ext uri="{FF2B5EF4-FFF2-40B4-BE49-F238E27FC236}">
                  <a16:creationId xmlns:a16="http://schemas.microsoft.com/office/drawing/2014/main" id="{F55237B2-04E0-4D0E-9476-0C8C18CF6400}"/>
                </a:ext>
              </a:extLst>
            </p:cNvPr>
            <p:cNvSpPr/>
            <p:nvPr/>
          </p:nvSpPr>
          <p:spPr>
            <a:xfrm>
              <a:off x="2388325" y="2264950"/>
              <a:ext cx="76700" cy="83450"/>
            </a:xfrm>
            <a:custGeom>
              <a:avLst/>
              <a:gdLst/>
              <a:ahLst/>
              <a:cxnLst/>
              <a:rect l="l" t="t" r="r" b="b"/>
              <a:pathLst>
                <a:path w="3068" h="3338" extrusionOk="0">
                  <a:moveTo>
                    <a:pt x="1542" y="452"/>
                  </a:moveTo>
                  <a:lnTo>
                    <a:pt x="1857" y="651"/>
                  </a:lnTo>
                  <a:cubicBezTo>
                    <a:pt x="1891" y="668"/>
                    <a:pt x="1928" y="676"/>
                    <a:pt x="1965" y="676"/>
                  </a:cubicBezTo>
                  <a:cubicBezTo>
                    <a:pt x="2002" y="676"/>
                    <a:pt x="2039" y="668"/>
                    <a:pt x="2072" y="651"/>
                  </a:cubicBezTo>
                  <a:lnTo>
                    <a:pt x="2371" y="470"/>
                  </a:lnTo>
                  <a:lnTo>
                    <a:pt x="1542" y="2094"/>
                  </a:lnTo>
                  <a:lnTo>
                    <a:pt x="713" y="470"/>
                  </a:lnTo>
                  <a:lnTo>
                    <a:pt x="713" y="470"/>
                  </a:lnTo>
                  <a:lnTo>
                    <a:pt x="995" y="651"/>
                  </a:lnTo>
                  <a:cubicBezTo>
                    <a:pt x="1028" y="668"/>
                    <a:pt x="1066" y="676"/>
                    <a:pt x="1103" y="676"/>
                  </a:cubicBezTo>
                  <a:cubicBezTo>
                    <a:pt x="1140" y="676"/>
                    <a:pt x="1177" y="668"/>
                    <a:pt x="1210" y="651"/>
                  </a:cubicBezTo>
                  <a:lnTo>
                    <a:pt x="1542" y="452"/>
                  </a:lnTo>
                  <a:close/>
                  <a:moveTo>
                    <a:pt x="684" y="1"/>
                  </a:moveTo>
                  <a:cubicBezTo>
                    <a:pt x="647" y="1"/>
                    <a:pt x="605" y="13"/>
                    <a:pt x="564" y="38"/>
                  </a:cubicBezTo>
                  <a:lnTo>
                    <a:pt x="133" y="286"/>
                  </a:lnTo>
                  <a:cubicBezTo>
                    <a:pt x="34" y="337"/>
                    <a:pt x="1" y="470"/>
                    <a:pt x="67" y="569"/>
                  </a:cubicBezTo>
                  <a:cubicBezTo>
                    <a:pt x="101" y="637"/>
                    <a:pt x="166" y="675"/>
                    <a:pt x="237" y="675"/>
                  </a:cubicBezTo>
                  <a:cubicBezTo>
                    <a:pt x="268" y="675"/>
                    <a:pt x="301" y="667"/>
                    <a:pt x="332" y="651"/>
                  </a:cubicBezTo>
                  <a:lnTo>
                    <a:pt x="1327" y="2608"/>
                  </a:lnTo>
                  <a:lnTo>
                    <a:pt x="1327" y="3337"/>
                  </a:lnTo>
                  <a:lnTo>
                    <a:pt x="1741" y="3337"/>
                  </a:lnTo>
                  <a:lnTo>
                    <a:pt x="1741" y="2608"/>
                  </a:lnTo>
                  <a:lnTo>
                    <a:pt x="2736" y="651"/>
                  </a:lnTo>
                  <a:cubicBezTo>
                    <a:pt x="2767" y="667"/>
                    <a:pt x="2799" y="675"/>
                    <a:pt x="2831" y="675"/>
                  </a:cubicBezTo>
                  <a:cubicBezTo>
                    <a:pt x="2901" y="675"/>
                    <a:pt x="2967" y="637"/>
                    <a:pt x="3001" y="569"/>
                  </a:cubicBezTo>
                  <a:cubicBezTo>
                    <a:pt x="3067" y="470"/>
                    <a:pt x="3034" y="337"/>
                    <a:pt x="2934" y="286"/>
                  </a:cubicBezTo>
                  <a:lnTo>
                    <a:pt x="2503" y="38"/>
                  </a:lnTo>
                  <a:cubicBezTo>
                    <a:pt x="2470" y="13"/>
                    <a:pt x="2433" y="1"/>
                    <a:pt x="2396" y="1"/>
                  </a:cubicBezTo>
                  <a:cubicBezTo>
                    <a:pt x="2359" y="1"/>
                    <a:pt x="2322" y="13"/>
                    <a:pt x="2289" y="38"/>
                  </a:cubicBezTo>
                  <a:lnTo>
                    <a:pt x="1973" y="220"/>
                  </a:lnTo>
                  <a:lnTo>
                    <a:pt x="1641" y="38"/>
                  </a:lnTo>
                  <a:cubicBezTo>
                    <a:pt x="1608" y="13"/>
                    <a:pt x="1571" y="1"/>
                    <a:pt x="1534" y="1"/>
                  </a:cubicBezTo>
                  <a:cubicBezTo>
                    <a:pt x="1497" y="1"/>
                    <a:pt x="1460" y="13"/>
                    <a:pt x="1426" y="38"/>
                  </a:cubicBezTo>
                  <a:lnTo>
                    <a:pt x="1111" y="220"/>
                  </a:lnTo>
                  <a:lnTo>
                    <a:pt x="779" y="38"/>
                  </a:lnTo>
                  <a:cubicBezTo>
                    <a:pt x="755" y="13"/>
                    <a:pt x="721" y="1"/>
                    <a:pt x="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65;p114">
              <a:extLst>
                <a:ext uri="{FF2B5EF4-FFF2-40B4-BE49-F238E27FC236}">
                  <a16:creationId xmlns:a16="http://schemas.microsoft.com/office/drawing/2014/main" id="{EA213852-2F26-4B23-B142-FDCD6BC248E2}"/>
                </a:ext>
              </a:extLst>
            </p:cNvPr>
            <p:cNvSpPr/>
            <p:nvPr/>
          </p:nvSpPr>
          <p:spPr>
            <a:xfrm>
              <a:off x="2353900" y="2095125"/>
              <a:ext cx="134325" cy="79600"/>
            </a:xfrm>
            <a:custGeom>
              <a:avLst/>
              <a:gdLst/>
              <a:ahLst/>
              <a:cxnLst/>
              <a:rect l="l" t="t" r="r" b="b"/>
              <a:pathLst>
                <a:path w="5373" h="3184" extrusionOk="0">
                  <a:moveTo>
                    <a:pt x="2969" y="1"/>
                  </a:moveTo>
                  <a:cubicBezTo>
                    <a:pt x="2852" y="1"/>
                    <a:pt x="2770" y="100"/>
                    <a:pt x="2770" y="216"/>
                  </a:cubicBezTo>
                  <a:cubicBezTo>
                    <a:pt x="2770" y="332"/>
                    <a:pt x="2852" y="432"/>
                    <a:pt x="2969" y="432"/>
                  </a:cubicBezTo>
                  <a:lnTo>
                    <a:pt x="5158" y="432"/>
                  </a:lnTo>
                  <a:cubicBezTo>
                    <a:pt x="5273" y="432"/>
                    <a:pt x="5373" y="332"/>
                    <a:pt x="5373" y="216"/>
                  </a:cubicBezTo>
                  <a:cubicBezTo>
                    <a:pt x="5373" y="100"/>
                    <a:pt x="5273" y="1"/>
                    <a:pt x="5158" y="1"/>
                  </a:cubicBezTo>
                  <a:close/>
                  <a:moveTo>
                    <a:pt x="2969" y="929"/>
                  </a:moveTo>
                  <a:cubicBezTo>
                    <a:pt x="2852" y="929"/>
                    <a:pt x="2770" y="1011"/>
                    <a:pt x="2770" y="1128"/>
                  </a:cubicBezTo>
                  <a:cubicBezTo>
                    <a:pt x="2770" y="1243"/>
                    <a:pt x="2852" y="1343"/>
                    <a:pt x="2969" y="1343"/>
                  </a:cubicBezTo>
                  <a:lnTo>
                    <a:pt x="5158" y="1343"/>
                  </a:lnTo>
                  <a:cubicBezTo>
                    <a:pt x="5273" y="1343"/>
                    <a:pt x="5373" y="1243"/>
                    <a:pt x="5373" y="1128"/>
                  </a:cubicBezTo>
                  <a:cubicBezTo>
                    <a:pt x="5373" y="1011"/>
                    <a:pt x="5273" y="929"/>
                    <a:pt x="5158" y="929"/>
                  </a:cubicBezTo>
                  <a:close/>
                  <a:moveTo>
                    <a:pt x="2969" y="1840"/>
                  </a:moveTo>
                  <a:cubicBezTo>
                    <a:pt x="2852" y="1840"/>
                    <a:pt x="2770" y="1940"/>
                    <a:pt x="2770" y="2057"/>
                  </a:cubicBezTo>
                  <a:cubicBezTo>
                    <a:pt x="2770" y="2172"/>
                    <a:pt x="2852" y="2271"/>
                    <a:pt x="2969" y="2271"/>
                  </a:cubicBezTo>
                  <a:lnTo>
                    <a:pt x="5158" y="2271"/>
                  </a:lnTo>
                  <a:cubicBezTo>
                    <a:pt x="5273" y="2271"/>
                    <a:pt x="5373" y="2172"/>
                    <a:pt x="5373" y="2057"/>
                  </a:cubicBezTo>
                  <a:cubicBezTo>
                    <a:pt x="5373" y="1940"/>
                    <a:pt x="5273" y="1840"/>
                    <a:pt x="5158" y="1840"/>
                  </a:cubicBezTo>
                  <a:close/>
                  <a:moveTo>
                    <a:pt x="217" y="2769"/>
                  </a:moveTo>
                  <a:cubicBezTo>
                    <a:pt x="100" y="2769"/>
                    <a:pt x="1" y="2868"/>
                    <a:pt x="1" y="2985"/>
                  </a:cubicBezTo>
                  <a:cubicBezTo>
                    <a:pt x="1" y="3100"/>
                    <a:pt x="100" y="3184"/>
                    <a:pt x="217" y="3184"/>
                  </a:cubicBezTo>
                  <a:lnTo>
                    <a:pt x="5158" y="3184"/>
                  </a:lnTo>
                  <a:cubicBezTo>
                    <a:pt x="5273" y="3184"/>
                    <a:pt x="5373" y="3100"/>
                    <a:pt x="5373" y="2985"/>
                  </a:cubicBezTo>
                  <a:cubicBezTo>
                    <a:pt x="5373" y="2868"/>
                    <a:pt x="5273" y="2769"/>
                    <a:pt x="5158" y="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166;p114">
              <a:extLst>
                <a:ext uri="{FF2B5EF4-FFF2-40B4-BE49-F238E27FC236}">
                  <a16:creationId xmlns:a16="http://schemas.microsoft.com/office/drawing/2014/main" id="{4293AACF-1F06-41F8-A8EA-E3FC0894DCB8}"/>
                </a:ext>
              </a:extLst>
            </p:cNvPr>
            <p:cNvSpPr/>
            <p:nvPr/>
          </p:nvSpPr>
          <p:spPr>
            <a:xfrm>
              <a:off x="2359300" y="2100500"/>
              <a:ext cx="46025" cy="46050"/>
            </a:xfrm>
            <a:custGeom>
              <a:avLst/>
              <a:gdLst/>
              <a:ahLst/>
              <a:cxnLst/>
              <a:rect l="l" t="t" r="r" b="b"/>
              <a:pathLst>
                <a:path w="1841" h="1842" extrusionOk="0">
                  <a:moveTo>
                    <a:pt x="167" y="1"/>
                  </a:moveTo>
                  <a:cubicBezTo>
                    <a:pt x="67" y="1"/>
                    <a:pt x="1" y="67"/>
                    <a:pt x="1" y="166"/>
                  </a:cubicBezTo>
                  <a:lnTo>
                    <a:pt x="1" y="1676"/>
                  </a:lnTo>
                  <a:cubicBezTo>
                    <a:pt x="1" y="1758"/>
                    <a:pt x="67" y="1842"/>
                    <a:pt x="167" y="1842"/>
                  </a:cubicBezTo>
                  <a:lnTo>
                    <a:pt x="1675" y="1842"/>
                  </a:lnTo>
                  <a:cubicBezTo>
                    <a:pt x="1758" y="1842"/>
                    <a:pt x="1841" y="1758"/>
                    <a:pt x="1841" y="1676"/>
                  </a:cubicBezTo>
                  <a:lnTo>
                    <a:pt x="1841" y="166"/>
                  </a:lnTo>
                  <a:cubicBezTo>
                    <a:pt x="1841" y="67"/>
                    <a:pt x="1758" y="1"/>
                    <a:pt x="1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4730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E95C8-96DF-4CEB-971C-D0B1F436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1" y="1362467"/>
            <a:ext cx="3002700" cy="57270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Профили сотрудников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31D485-1BA7-47BF-877A-F15073FC3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30EB526-3639-4869-BDA5-7400DDA403E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34276" y="1362467"/>
            <a:ext cx="3002700" cy="572700"/>
          </a:xfrm>
        </p:spPr>
        <p:txBody>
          <a:bodyPr>
            <a:normAutofit fontScale="90000"/>
          </a:bodyPr>
          <a:lstStyle/>
          <a:p>
            <a:r>
              <a:rPr lang="ru-RU" dirty="0"/>
              <a:t>Тесты</a:t>
            </a:r>
            <a:br>
              <a:rPr lang="ru-RU" dirty="0"/>
            </a:b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4270D985-68A9-4AD1-AE98-785AC06A7F2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457879-E37D-4EE3-8514-4F93D1EF27E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Наборы данных</a:t>
            </a:r>
          </a:p>
        </p:txBody>
      </p:sp>
      <p:pic>
        <p:nvPicPr>
          <p:cNvPr id="7" name="Объект 8">
            <a:extLst>
              <a:ext uri="{FF2B5EF4-FFF2-40B4-BE49-F238E27FC236}">
                <a16:creationId xmlns:a16="http://schemas.microsoft.com/office/drawing/2014/main" id="{E355F13B-0332-4B20-9056-9710342630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0200" y="1927221"/>
            <a:ext cx="3416300" cy="2562225"/>
          </a:xfrm>
        </p:spPr>
      </p:pic>
      <p:pic>
        <p:nvPicPr>
          <p:cNvPr id="8" name="Объект 10">
            <a:extLst>
              <a:ext uri="{FF2B5EF4-FFF2-40B4-BE49-F238E27FC236}">
                <a16:creationId xmlns:a16="http://schemas.microsoft.com/office/drawing/2014/main" id="{415CDA33-971A-44BE-8BD9-7CE87ACC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896" y="1935167"/>
            <a:ext cx="3412904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38DDB638-5B84-4182-A573-59A26B85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09" y="1935167"/>
            <a:ext cx="3416300" cy="2562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72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E95C8-96DF-4CEB-971C-D0B1F436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1" y="1362467"/>
            <a:ext cx="3002700" cy="572700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 тестирования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31D485-1BA7-47BF-877A-F15073FC3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30EB526-3639-4869-BDA5-7400DDA403E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34276" y="1362467"/>
            <a:ext cx="3002700" cy="572700"/>
          </a:xfrm>
        </p:spPr>
        <p:txBody>
          <a:bodyPr>
            <a:normAutofit/>
          </a:bodyPr>
          <a:lstStyle/>
          <a:p>
            <a:r>
              <a:rPr lang="ru-RU" dirty="0"/>
              <a:t>Обратная связь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457879-E37D-4EE3-8514-4F93D1EF27E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Наборы данных</a:t>
            </a:r>
          </a:p>
        </p:txBody>
      </p:sp>
      <p:pic>
        <p:nvPicPr>
          <p:cNvPr id="11" name="Объект 8">
            <a:extLst>
              <a:ext uri="{FF2B5EF4-FFF2-40B4-BE49-F238E27FC236}">
                <a16:creationId xmlns:a16="http://schemas.microsoft.com/office/drawing/2014/main" id="{100977E4-1558-47F0-A45D-0D70C33F61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00200" y="2055166"/>
            <a:ext cx="3311329" cy="2562225"/>
          </a:xfrm>
        </p:spPr>
      </p:pic>
      <p:pic>
        <p:nvPicPr>
          <p:cNvPr id="12" name="Объект 8">
            <a:extLst>
              <a:ext uri="{FF2B5EF4-FFF2-40B4-BE49-F238E27FC236}">
                <a16:creationId xmlns:a16="http://schemas.microsoft.com/office/drawing/2014/main" id="{5850A9FE-ECAA-42FA-A164-47C16F8B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32473" y="2385296"/>
            <a:ext cx="3889415" cy="140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Объект 8">
            <a:extLst>
              <a:ext uri="{FF2B5EF4-FFF2-40B4-BE49-F238E27FC236}">
                <a16:creationId xmlns:a16="http://schemas.microsoft.com/office/drawing/2014/main" id="{CF277A5A-7845-40D0-BC0E-44DF00966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00199" y="2055166"/>
            <a:ext cx="3311329" cy="2562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30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" r="6378" b="-14592"/>
          <a:stretch/>
        </p:blipFill>
        <p:spPr>
          <a:xfrm>
            <a:off x="709080" y="833500"/>
            <a:ext cx="5089749" cy="30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8A60C33-615C-4A98-BD04-88545E998655}"/>
              </a:ext>
            </a:extLst>
          </p:cNvPr>
          <p:cNvSpPr/>
          <p:nvPr/>
        </p:nvSpPr>
        <p:spPr>
          <a:xfrm>
            <a:off x="709080" y="3440557"/>
            <a:ext cx="5089749" cy="428417"/>
          </a:xfrm>
          <a:prstGeom prst="rect">
            <a:avLst/>
          </a:prstGeom>
          <a:solidFill>
            <a:srgbClr val="F6D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Главная</a:t>
            </a:r>
          </a:p>
        </p:txBody>
      </p:sp>
    </p:spTree>
    <p:extLst>
      <p:ext uri="{BB962C8B-B14F-4D97-AF65-F5344CB8AC3E}">
        <p14:creationId xmlns:p14="http://schemas.microsoft.com/office/powerpoint/2010/main" val="11937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6" r="10146"/>
          <a:stretch/>
        </p:blipFill>
        <p:spPr>
          <a:xfrm>
            <a:off x="709080" y="833500"/>
            <a:ext cx="5089749" cy="30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Авторизация</a:t>
            </a:r>
          </a:p>
        </p:txBody>
      </p:sp>
    </p:spTree>
    <p:extLst>
      <p:ext uri="{BB962C8B-B14F-4D97-AF65-F5344CB8AC3E}">
        <p14:creationId xmlns:p14="http://schemas.microsoft.com/office/powerpoint/2010/main" val="2495169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8084"/>
          <a:stretch/>
        </p:blipFill>
        <p:spPr>
          <a:xfrm>
            <a:off x="709080" y="833500"/>
            <a:ext cx="5089749" cy="30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Профиль сотрудника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86F7546-B7BA-4597-8797-AF3766326CE7}"/>
              </a:ext>
            </a:extLst>
          </p:cNvPr>
          <p:cNvSpPr/>
          <p:nvPr/>
        </p:nvSpPr>
        <p:spPr>
          <a:xfrm>
            <a:off x="1686597" y="2286597"/>
            <a:ext cx="278130" cy="118110"/>
          </a:xfrm>
          <a:prstGeom prst="rect">
            <a:avLst/>
          </a:prstGeom>
          <a:solidFill>
            <a:srgbClr val="F6D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5D5B4BFB-16F2-4CB2-885F-7C28332D70B0}"/>
              </a:ext>
            </a:extLst>
          </p:cNvPr>
          <p:cNvSpPr/>
          <p:nvPr/>
        </p:nvSpPr>
        <p:spPr>
          <a:xfrm>
            <a:off x="1598295" y="2423278"/>
            <a:ext cx="335741" cy="148471"/>
          </a:xfrm>
          <a:prstGeom prst="rect">
            <a:avLst/>
          </a:prstGeom>
          <a:solidFill>
            <a:srgbClr val="F6D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1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6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52000" cy="6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Цель</a:t>
            </a:r>
            <a:endParaRPr dirty="0"/>
          </a:p>
        </p:txBody>
      </p:sp>
      <p:grpSp>
        <p:nvGrpSpPr>
          <p:cNvPr id="2020" name="Google Shape;2020;p64"/>
          <p:cNvGrpSpPr/>
          <p:nvPr/>
        </p:nvGrpSpPr>
        <p:grpSpPr>
          <a:xfrm>
            <a:off x="4958167" y="1229744"/>
            <a:ext cx="3465825" cy="3217876"/>
            <a:chOff x="1494575" y="802125"/>
            <a:chExt cx="4603300" cy="4273975"/>
          </a:xfrm>
        </p:grpSpPr>
        <p:sp>
          <p:nvSpPr>
            <p:cNvPr id="2021" name="Google Shape;2021;p64"/>
            <p:cNvSpPr/>
            <p:nvPr/>
          </p:nvSpPr>
          <p:spPr>
            <a:xfrm>
              <a:off x="1494575" y="5069900"/>
              <a:ext cx="4603300" cy="5025"/>
            </a:xfrm>
            <a:custGeom>
              <a:avLst/>
              <a:gdLst/>
              <a:ahLst/>
              <a:cxnLst/>
              <a:rect l="l" t="t" r="r" b="b"/>
              <a:pathLst>
                <a:path w="184132" h="201" extrusionOk="0">
                  <a:moveTo>
                    <a:pt x="92066" y="1"/>
                  </a:moveTo>
                  <a:cubicBezTo>
                    <a:pt x="41230" y="1"/>
                    <a:pt x="0" y="34"/>
                    <a:pt x="0" y="101"/>
                  </a:cubicBezTo>
                  <a:cubicBezTo>
                    <a:pt x="0" y="167"/>
                    <a:pt x="41230" y="201"/>
                    <a:pt x="92066" y="201"/>
                  </a:cubicBezTo>
                  <a:cubicBezTo>
                    <a:pt x="142902" y="201"/>
                    <a:pt x="184132" y="167"/>
                    <a:pt x="184132" y="101"/>
                  </a:cubicBezTo>
                  <a:cubicBezTo>
                    <a:pt x="184132" y="34"/>
                    <a:pt x="142936" y="1"/>
                    <a:pt x="920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4"/>
            <p:cNvSpPr/>
            <p:nvPr/>
          </p:nvSpPr>
          <p:spPr>
            <a:xfrm>
              <a:off x="1750600" y="4031650"/>
              <a:ext cx="485350" cy="1040775"/>
            </a:xfrm>
            <a:custGeom>
              <a:avLst/>
              <a:gdLst/>
              <a:ahLst/>
              <a:cxnLst/>
              <a:rect l="l" t="t" r="r" b="b"/>
              <a:pathLst>
                <a:path w="19414" h="41631" extrusionOk="0">
                  <a:moveTo>
                    <a:pt x="200" y="1"/>
                  </a:moveTo>
                  <a:lnTo>
                    <a:pt x="200" y="1"/>
                  </a:lnTo>
                  <a:cubicBezTo>
                    <a:pt x="0" y="3537"/>
                    <a:pt x="767" y="7039"/>
                    <a:pt x="2435" y="10175"/>
                  </a:cubicBezTo>
                  <a:cubicBezTo>
                    <a:pt x="3069" y="11442"/>
                    <a:pt x="3869" y="12643"/>
                    <a:pt x="4103" y="14044"/>
                  </a:cubicBezTo>
                  <a:cubicBezTo>
                    <a:pt x="4437" y="16313"/>
                    <a:pt x="3169" y="18614"/>
                    <a:pt x="3736" y="20849"/>
                  </a:cubicBezTo>
                  <a:cubicBezTo>
                    <a:pt x="4370" y="23418"/>
                    <a:pt x="7239" y="25119"/>
                    <a:pt x="7372" y="27721"/>
                  </a:cubicBezTo>
                  <a:cubicBezTo>
                    <a:pt x="7472" y="29956"/>
                    <a:pt x="5537" y="31890"/>
                    <a:pt x="5704" y="34092"/>
                  </a:cubicBezTo>
                  <a:cubicBezTo>
                    <a:pt x="5804" y="35059"/>
                    <a:pt x="6138" y="35960"/>
                    <a:pt x="6705" y="36727"/>
                  </a:cubicBezTo>
                  <a:cubicBezTo>
                    <a:pt x="8378" y="39516"/>
                    <a:pt x="10826" y="41466"/>
                    <a:pt x="14555" y="41466"/>
                  </a:cubicBezTo>
                  <a:cubicBezTo>
                    <a:pt x="14618" y="41466"/>
                    <a:pt x="14681" y="41465"/>
                    <a:pt x="14744" y="41464"/>
                  </a:cubicBezTo>
                  <a:lnTo>
                    <a:pt x="19414" y="41631"/>
                  </a:lnTo>
                  <a:lnTo>
                    <a:pt x="16212" y="30823"/>
                  </a:lnTo>
                  <a:cubicBezTo>
                    <a:pt x="16645" y="29289"/>
                    <a:pt x="15611" y="27721"/>
                    <a:pt x="14477" y="26653"/>
                  </a:cubicBezTo>
                  <a:cubicBezTo>
                    <a:pt x="13343" y="25553"/>
                    <a:pt x="12009" y="24519"/>
                    <a:pt x="11408" y="23051"/>
                  </a:cubicBezTo>
                  <a:cubicBezTo>
                    <a:pt x="10474" y="20682"/>
                    <a:pt x="11742" y="17580"/>
                    <a:pt x="10107" y="15612"/>
                  </a:cubicBezTo>
                  <a:cubicBezTo>
                    <a:pt x="9173" y="14445"/>
                    <a:pt x="7472" y="14044"/>
                    <a:pt x="6605" y="12777"/>
                  </a:cubicBezTo>
                  <a:cubicBezTo>
                    <a:pt x="6204" y="12110"/>
                    <a:pt x="5971" y="11342"/>
                    <a:pt x="5838" y="10575"/>
                  </a:cubicBezTo>
                  <a:cubicBezTo>
                    <a:pt x="4937" y="6606"/>
                    <a:pt x="3002" y="2936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4"/>
            <p:cNvSpPr/>
            <p:nvPr/>
          </p:nvSpPr>
          <p:spPr>
            <a:xfrm>
              <a:off x="1750600" y="4031650"/>
              <a:ext cx="485350" cy="1040775"/>
            </a:xfrm>
            <a:custGeom>
              <a:avLst/>
              <a:gdLst/>
              <a:ahLst/>
              <a:cxnLst/>
              <a:rect l="l" t="t" r="r" b="b"/>
              <a:pathLst>
                <a:path w="19414" h="41631" extrusionOk="0">
                  <a:moveTo>
                    <a:pt x="200" y="1"/>
                  </a:moveTo>
                  <a:lnTo>
                    <a:pt x="200" y="1"/>
                  </a:lnTo>
                  <a:cubicBezTo>
                    <a:pt x="0" y="3537"/>
                    <a:pt x="767" y="7039"/>
                    <a:pt x="2435" y="10175"/>
                  </a:cubicBezTo>
                  <a:cubicBezTo>
                    <a:pt x="3069" y="11442"/>
                    <a:pt x="3869" y="12643"/>
                    <a:pt x="4103" y="14044"/>
                  </a:cubicBezTo>
                  <a:cubicBezTo>
                    <a:pt x="4437" y="16313"/>
                    <a:pt x="3169" y="18614"/>
                    <a:pt x="3736" y="20849"/>
                  </a:cubicBezTo>
                  <a:cubicBezTo>
                    <a:pt x="4370" y="23418"/>
                    <a:pt x="7239" y="25119"/>
                    <a:pt x="7372" y="27721"/>
                  </a:cubicBezTo>
                  <a:cubicBezTo>
                    <a:pt x="7472" y="29956"/>
                    <a:pt x="5537" y="31890"/>
                    <a:pt x="5704" y="34092"/>
                  </a:cubicBezTo>
                  <a:cubicBezTo>
                    <a:pt x="5804" y="35059"/>
                    <a:pt x="6138" y="35960"/>
                    <a:pt x="6705" y="36727"/>
                  </a:cubicBezTo>
                  <a:cubicBezTo>
                    <a:pt x="8378" y="39516"/>
                    <a:pt x="10826" y="41466"/>
                    <a:pt x="14555" y="41466"/>
                  </a:cubicBezTo>
                  <a:cubicBezTo>
                    <a:pt x="14618" y="41466"/>
                    <a:pt x="14681" y="41465"/>
                    <a:pt x="14744" y="41464"/>
                  </a:cubicBezTo>
                  <a:lnTo>
                    <a:pt x="19414" y="41631"/>
                  </a:lnTo>
                  <a:lnTo>
                    <a:pt x="16212" y="30823"/>
                  </a:lnTo>
                  <a:cubicBezTo>
                    <a:pt x="16645" y="29289"/>
                    <a:pt x="15611" y="27721"/>
                    <a:pt x="14477" y="26653"/>
                  </a:cubicBezTo>
                  <a:cubicBezTo>
                    <a:pt x="13343" y="25553"/>
                    <a:pt x="12009" y="24519"/>
                    <a:pt x="11408" y="23051"/>
                  </a:cubicBezTo>
                  <a:cubicBezTo>
                    <a:pt x="10474" y="20682"/>
                    <a:pt x="11742" y="17580"/>
                    <a:pt x="10107" y="15612"/>
                  </a:cubicBezTo>
                  <a:cubicBezTo>
                    <a:pt x="9173" y="14445"/>
                    <a:pt x="7472" y="14044"/>
                    <a:pt x="6605" y="12777"/>
                  </a:cubicBezTo>
                  <a:cubicBezTo>
                    <a:pt x="6204" y="12110"/>
                    <a:pt x="5971" y="11342"/>
                    <a:pt x="5838" y="10575"/>
                  </a:cubicBezTo>
                  <a:cubicBezTo>
                    <a:pt x="4937" y="6606"/>
                    <a:pt x="3002" y="2936"/>
                    <a:pt x="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4"/>
            <p:cNvSpPr/>
            <p:nvPr/>
          </p:nvSpPr>
          <p:spPr>
            <a:xfrm>
              <a:off x="2200075" y="3630550"/>
              <a:ext cx="467850" cy="1445550"/>
            </a:xfrm>
            <a:custGeom>
              <a:avLst/>
              <a:gdLst/>
              <a:ahLst/>
              <a:cxnLst/>
              <a:rect l="l" t="t" r="r" b="b"/>
              <a:pathLst>
                <a:path w="18714" h="57822" extrusionOk="0">
                  <a:moveTo>
                    <a:pt x="18047" y="0"/>
                  </a:moveTo>
                  <a:lnTo>
                    <a:pt x="17880" y="67"/>
                  </a:lnTo>
                  <a:cubicBezTo>
                    <a:pt x="16879" y="601"/>
                    <a:pt x="16045" y="1301"/>
                    <a:pt x="15378" y="2202"/>
                  </a:cubicBezTo>
                  <a:cubicBezTo>
                    <a:pt x="14711" y="3069"/>
                    <a:pt x="14211" y="4036"/>
                    <a:pt x="13844" y="5037"/>
                  </a:cubicBezTo>
                  <a:cubicBezTo>
                    <a:pt x="13043" y="7039"/>
                    <a:pt x="12776" y="9140"/>
                    <a:pt x="12376" y="11175"/>
                  </a:cubicBezTo>
                  <a:cubicBezTo>
                    <a:pt x="11976" y="13176"/>
                    <a:pt x="11475" y="15144"/>
                    <a:pt x="10475" y="16812"/>
                  </a:cubicBezTo>
                  <a:cubicBezTo>
                    <a:pt x="9941" y="17646"/>
                    <a:pt x="9341" y="18413"/>
                    <a:pt x="8807" y="19214"/>
                  </a:cubicBezTo>
                  <a:cubicBezTo>
                    <a:pt x="8206" y="20014"/>
                    <a:pt x="7806" y="20915"/>
                    <a:pt x="7639" y="21882"/>
                  </a:cubicBezTo>
                  <a:cubicBezTo>
                    <a:pt x="7339" y="23851"/>
                    <a:pt x="8440" y="25585"/>
                    <a:pt x="8206" y="27320"/>
                  </a:cubicBezTo>
                  <a:cubicBezTo>
                    <a:pt x="8106" y="28187"/>
                    <a:pt x="7839" y="29021"/>
                    <a:pt x="7372" y="29755"/>
                  </a:cubicBezTo>
                  <a:cubicBezTo>
                    <a:pt x="6972" y="30489"/>
                    <a:pt x="6472" y="31189"/>
                    <a:pt x="5971" y="31890"/>
                  </a:cubicBezTo>
                  <a:cubicBezTo>
                    <a:pt x="5504" y="32557"/>
                    <a:pt x="5071" y="33291"/>
                    <a:pt x="4737" y="34058"/>
                  </a:cubicBezTo>
                  <a:cubicBezTo>
                    <a:pt x="4404" y="34792"/>
                    <a:pt x="4204" y="35559"/>
                    <a:pt x="4170" y="36393"/>
                  </a:cubicBezTo>
                  <a:cubicBezTo>
                    <a:pt x="4037" y="37961"/>
                    <a:pt x="4270" y="39462"/>
                    <a:pt x="4170" y="40863"/>
                  </a:cubicBezTo>
                  <a:cubicBezTo>
                    <a:pt x="4037" y="42197"/>
                    <a:pt x="3636" y="43498"/>
                    <a:pt x="3003" y="44699"/>
                  </a:cubicBezTo>
                  <a:cubicBezTo>
                    <a:pt x="2436" y="45833"/>
                    <a:pt x="1802" y="46900"/>
                    <a:pt x="1301" y="47901"/>
                  </a:cubicBezTo>
                  <a:cubicBezTo>
                    <a:pt x="1035" y="48401"/>
                    <a:pt x="768" y="48902"/>
                    <a:pt x="568" y="49369"/>
                  </a:cubicBezTo>
                  <a:cubicBezTo>
                    <a:pt x="401" y="49869"/>
                    <a:pt x="234" y="50336"/>
                    <a:pt x="167" y="50870"/>
                  </a:cubicBezTo>
                  <a:cubicBezTo>
                    <a:pt x="34" y="51737"/>
                    <a:pt x="1" y="52638"/>
                    <a:pt x="134" y="53538"/>
                  </a:cubicBezTo>
                  <a:cubicBezTo>
                    <a:pt x="234" y="54773"/>
                    <a:pt x="701" y="55940"/>
                    <a:pt x="1468" y="56908"/>
                  </a:cubicBezTo>
                  <a:cubicBezTo>
                    <a:pt x="1568" y="57074"/>
                    <a:pt x="1702" y="57208"/>
                    <a:pt x="1835" y="57341"/>
                  </a:cubicBezTo>
                  <a:cubicBezTo>
                    <a:pt x="1935" y="57441"/>
                    <a:pt x="2035" y="57508"/>
                    <a:pt x="2135" y="57608"/>
                  </a:cubicBezTo>
                  <a:cubicBezTo>
                    <a:pt x="2336" y="57741"/>
                    <a:pt x="2402" y="57775"/>
                    <a:pt x="2402" y="57775"/>
                  </a:cubicBezTo>
                  <a:cubicBezTo>
                    <a:pt x="2069" y="57508"/>
                    <a:pt x="1768" y="57208"/>
                    <a:pt x="1502" y="56908"/>
                  </a:cubicBezTo>
                  <a:cubicBezTo>
                    <a:pt x="801" y="55907"/>
                    <a:pt x="367" y="54739"/>
                    <a:pt x="267" y="53505"/>
                  </a:cubicBezTo>
                  <a:cubicBezTo>
                    <a:pt x="134" y="52638"/>
                    <a:pt x="167" y="51771"/>
                    <a:pt x="301" y="50870"/>
                  </a:cubicBezTo>
                  <a:cubicBezTo>
                    <a:pt x="401" y="50403"/>
                    <a:pt x="534" y="49903"/>
                    <a:pt x="734" y="49436"/>
                  </a:cubicBezTo>
                  <a:cubicBezTo>
                    <a:pt x="935" y="48935"/>
                    <a:pt x="1168" y="48468"/>
                    <a:pt x="1435" y="47968"/>
                  </a:cubicBezTo>
                  <a:cubicBezTo>
                    <a:pt x="1969" y="46967"/>
                    <a:pt x="2602" y="45933"/>
                    <a:pt x="3169" y="44799"/>
                  </a:cubicBezTo>
                  <a:cubicBezTo>
                    <a:pt x="3837" y="43565"/>
                    <a:pt x="4237" y="42264"/>
                    <a:pt x="4370" y="40896"/>
                  </a:cubicBezTo>
                  <a:cubicBezTo>
                    <a:pt x="4504" y="39462"/>
                    <a:pt x="4270" y="37961"/>
                    <a:pt x="4404" y="36426"/>
                  </a:cubicBezTo>
                  <a:cubicBezTo>
                    <a:pt x="4470" y="35626"/>
                    <a:pt x="4637" y="34858"/>
                    <a:pt x="4971" y="34158"/>
                  </a:cubicBezTo>
                  <a:cubicBezTo>
                    <a:pt x="5304" y="33391"/>
                    <a:pt x="5738" y="32690"/>
                    <a:pt x="6205" y="32023"/>
                  </a:cubicBezTo>
                  <a:cubicBezTo>
                    <a:pt x="6705" y="31356"/>
                    <a:pt x="7206" y="30655"/>
                    <a:pt x="7639" y="29888"/>
                  </a:cubicBezTo>
                  <a:cubicBezTo>
                    <a:pt x="8106" y="29121"/>
                    <a:pt x="8407" y="28254"/>
                    <a:pt x="8507" y="27353"/>
                  </a:cubicBezTo>
                  <a:cubicBezTo>
                    <a:pt x="8740" y="25518"/>
                    <a:pt x="7673" y="23750"/>
                    <a:pt x="7940" y="21916"/>
                  </a:cubicBezTo>
                  <a:cubicBezTo>
                    <a:pt x="8140" y="21015"/>
                    <a:pt x="8507" y="20148"/>
                    <a:pt x="9074" y="19381"/>
                  </a:cubicBezTo>
                  <a:cubicBezTo>
                    <a:pt x="9607" y="18580"/>
                    <a:pt x="10208" y="17813"/>
                    <a:pt x="10742" y="16979"/>
                  </a:cubicBezTo>
                  <a:cubicBezTo>
                    <a:pt x="11809" y="15244"/>
                    <a:pt x="12309" y="13243"/>
                    <a:pt x="12710" y="11242"/>
                  </a:cubicBezTo>
                  <a:cubicBezTo>
                    <a:pt x="13077" y="9207"/>
                    <a:pt x="13377" y="7139"/>
                    <a:pt x="14144" y="5171"/>
                  </a:cubicBezTo>
                  <a:cubicBezTo>
                    <a:pt x="14511" y="4170"/>
                    <a:pt x="15011" y="3236"/>
                    <a:pt x="15645" y="2402"/>
                  </a:cubicBezTo>
                  <a:cubicBezTo>
                    <a:pt x="16234" y="1596"/>
                    <a:pt x="16996" y="934"/>
                    <a:pt x="17851" y="469"/>
                  </a:cubicBezTo>
                  <a:lnTo>
                    <a:pt x="17851" y="469"/>
                  </a:lnTo>
                  <a:cubicBezTo>
                    <a:pt x="17984" y="1557"/>
                    <a:pt x="18181" y="2613"/>
                    <a:pt x="18280" y="3669"/>
                  </a:cubicBezTo>
                  <a:cubicBezTo>
                    <a:pt x="18414" y="4704"/>
                    <a:pt x="18447" y="5771"/>
                    <a:pt x="18414" y="6838"/>
                  </a:cubicBezTo>
                  <a:cubicBezTo>
                    <a:pt x="18380" y="7372"/>
                    <a:pt x="18314" y="7872"/>
                    <a:pt x="18247" y="8406"/>
                  </a:cubicBezTo>
                  <a:cubicBezTo>
                    <a:pt x="18113" y="8907"/>
                    <a:pt x="17947" y="9374"/>
                    <a:pt x="17747" y="9841"/>
                  </a:cubicBezTo>
                  <a:cubicBezTo>
                    <a:pt x="17313" y="10808"/>
                    <a:pt x="16913" y="11775"/>
                    <a:pt x="16612" y="12776"/>
                  </a:cubicBezTo>
                  <a:cubicBezTo>
                    <a:pt x="16312" y="13777"/>
                    <a:pt x="16145" y="14777"/>
                    <a:pt x="16079" y="15811"/>
                  </a:cubicBezTo>
                  <a:cubicBezTo>
                    <a:pt x="15979" y="16812"/>
                    <a:pt x="15845" y="17813"/>
                    <a:pt x="15745" y="18780"/>
                  </a:cubicBezTo>
                  <a:cubicBezTo>
                    <a:pt x="15512" y="20748"/>
                    <a:pt x="15378" y="22716"/>
                    <a:pt x="14578" y="24418"/>
                  </a:cubicBezTo>
                  <a:cubicBezTo>
                    <a:pt x="14177" y="25252"/>
                    <a:pt x="13677" y="26052"/>
                    <a:pt x="13277" y="26886"/>
                  </a:cubicBezTo>
                  <a:cubicBezTo>
                    <a:pt x="12910" y="27753"/>
                    <a:pt x="12676" y="28654"/>
                    <a:pt x="12643" y="29588"/>
                  </a:cubicBezTo>
                  <a:cubicBezTo>
                    <a:pt x="12543" y="31389"/>
                    <a:pt x="12776" y="33157"/>
                    <a:pt x="12309" y="34758"/>
                  </a:cubicBezTo>
                  <a:cubicBezTo>
                    <a:pt x="11809" y="36326"/>
                    <a:pt x="10808" y="37660"/>
                    <a:pt x="10275" y="39162"/>
                  </a:cubicBezTo>
                  <a:cubicBezTo>
                    <a:pt x="9774" y="40663"/>
                    <a:pt x="9941" y="42264"/>
                    <a:pt x="10174" y="43665"/>
                  </a:cubicBezTo>
                  <a:cubicBezTo>
                    <a:pt x="10408" y="45066"/>
                    <a:pt x="10641" y="46433"/>
                    <a:pt x="10341" y="47668"/>
                  </a:cubicBezTo>
                  <a:cubicBezTo>
                    <a:pt x="10041" y="48902"/>
                    <a:pt x="9174" y="49836"/>
                    <a:pt x="8607" y="50837"/>
                  </a:cubicBezTo>
                  <a:cubicBezTo>
                    <a:pt x="8306" y="51304"/>
                    <a:pt x="8106" y="51837"/>
                    <a:pt x="8040" y="52404"/>
                  </a:cubicBezTo>
                  <a:cubicBezTo>
                    <a:pt x="7973" y="52905"/>
                    <a:pt x="7940" y="53405"/>
                    <a:pt x="7940" y="53905"/>
                  </a:cubicBezTo>
                  <a:cubicBezTo>
                    <a:pt x="7940" y="54372"/>
                    <a:pt x="7873" y="54839"/>
                    <a:pt x="7739" y="55273"/>
                  </a:cubicBezTo>
                  <a:cubicBezTo>
                    <a:pt x="7573" y="55673"/>
                    <a:pt x="7339" y="56007"/>
                    <a:pt x="7006" y="56274"/>
                  </a:cubicBezTo>
                  <a:cubicBezTo>
                    <a:pt x="6472" y="56707"/>
                    <a:pt x="5838" y="57041"/>
                    <a:pt x="5171" y="57308"/>
                  </a:cubicBezTo>
                  <a:cubicBezTo>
                    <a:pt x="4704" y="57475"/>
                    <a:pt x="4204" y="57608"/>
                    <a:pt x="3670" y="57708"/>
                  </a:cubicBezTo>
                  <a:cubicBezTo>
                    <a:pt x="3370" y="57775"/>
                    <a:pt x="3069" y="57808"/>
                    <a:pt x="2736" y="57808"/>
                  </a:cubicBezTo>
                  <a:cubicBezTo>
                    <a:pt x="2469" y="57775"/>
                    <a:pt x="2369" y="57775"/>
                    <a:pt x="2369" y="57775"/>
                  </a:cubicBezTo>
                  <a:lnTo>
                    <a:pt x="2369" y="57775"/>
                  </a:lnTo>
                  <a:cubicBezTo>
                    <a:pt x="2564" y="57805"/>
                    <a:pt x="2759" y="57821"/>
                    <a:pt x="2951" y="57821"/>
                  </a:cubicBezTo>
                  <a:cubicBezTo>
                    <a:pt x="3186" y="57821"/>
                    <a:pt x="3416" y="57797"/>
                    <a:pt x="3636" y="57741"/>
                  </a:cubicBezTo>
                  <a:cubicBezTo>
                    <a:pt x="4170" y="57675"/>
                    <a:pt x="4671" y="57541"/>
                    <a:pt x="5171" y="57375"/>
                  </a:cubicBezTo>
                  <a:cubicBezTo>
                    <a:pt x="5838" y="57141"/>
                    <a:pt x="6472" y="56774"/>
                    <a:pt x="7039" y="56340"/>
                  </a:cubicBezTo>
                  <a:cubicBezTo>
                    <a:pt x="7372" y="56074"/>
                    <a:pt x="7639" y="55707"/>
                    <a:pt x="7806" y="55306"/>
                  </a:cubicBezTo>
                  <a:cubicBezTo>
                    <a:pt x="7940" y="54873"/>
                    <a:pt x="8006" y="54406"/>
                    <a:pt x="8040" y="53905"/>
                  </a:cubicBezTo>
                  <a:cubicBezTo>
                    <a:pt x="8040" y="53405"/>
                    <a:pt x="8073" y="52905"/>
                    <a:pt x="8140" y="52404"/>
                  </a:cubicBezTo>
                  <a:cubicBezTo>
                    <a:pt x="8240" y="51871"/>
                    <a:pt x="8407" y="51370"/>
                    <a:pt x="8707" y="50903"/>
                  </a:cubicBezTo>
                  <a:cubicBezTo>
                    <a:pt x="9240" y="49936"/>
                    <a:pt x="10174" y="49035"/>
                    <a:pt x="10475" y="47701"/>
                  </a:cubicBezTo>
                  <a:cubicBezTo>
                    <a:pt x="10775" y="46400"/>
                    <a:pt x="10541" y="45032"/>
                    <a:pt x="10341" y="43631"/>
                  </a:cubicBezTo>
                  <a:cubicBezTo>
                    <a:pt x="10141" y="42230"/>
                    <a:pt x="9941" y="40696"/>
                    <a:pt x="10441" y="39228"/>
                  </a:cubicBezTo>
                  <a:cubicBezTo>
                    <a:pt x="10975" y="37761"/>
                    <a:pt x="11976" y="36460"/>
                    <a:pt x="12476" y="34792"/>
                  </a:cubicBezTo>
                  <a:cubicBezTo>
                    <a:pt x="13010" y="33157"/>
                    <a:pt x="12776" y="31356"/>
                    <a:pt x="12876" y="29588"/>
                  </a:cubicBezTo>
                  <a:cubicBezTo>
                    <a:pt x="12910" y="28687"/>
                    <a:pt x="13110" y="27820"/>
                    <a:pt x="13477" y="26986"/>
                  </a:cubicBezTo>
                  <a:cubicBezTo>
                    <a:pt x="13844" y="26152"/>
                    <a:pt x="14377" y="25385"/>
                    <a:pt x="14778" y="24518"/>
                  </a:cubicBezTo>
                  <a:cubicBezTo>
                    <a:pt x="15612" y="22750"/>
                    <a:pt x="15745" y="20782"/>
                    <a:pt x="15979" y="18814"/>
                  </a:cubicBezTo>
                  <a:cubicBezTo>
                    <a:pt x="16112" y="17846"/>
                    <a:pt x="16212" y="16846"/>
                    <a:pt x="16312" y="15845"/>
                  </a:cubicBezTo>
                  <a:cubicBezTo>
                    <a:pt x="16379" y="14811"/>
                    <a:pt x="16579" y="13810"/>
                    <a:pt x="16846" y="12843"/>
                  </a:cubicBezTo>
                  <a:cubicBezTo>
                    <a:pt x="17146" y="11875"/>
                    <a:pt x="17546" y="10908"/>
                    <a:pt x="17947" y="9941"/>
                  </a:cubicBezTo>
                  <a:cubicBezTo>
                    <a:pt x="18180" y="9474"/>
                    <a:pt x="18347" y="8973"/>
                    <a:pt x="18514" y="8440"/>
                  </a:cubicBezTo>
                  <a:cubicBezTo>
                    <a:pt x="18580" y="7906"/>
                    <a:pt x="18614" y="7372"/>
                    <a:pt x="18647" y="6838"/>
                  </a:cubicBezTo>
                  <a:cubicBezTo>
                    <a:pt x="18714" y="5771"/>
                    <a:pt x="18647" y="4670"/>
                    <a:pt x="18514" y="3603"/>
                  </a:cubicBezTo>
                  <a:cubicBezTo>
                    <a:pt x="18414" y="2535"/>
                    <a:pt x="18214" y="1468"/>
                    <a:pt x="18080" y="400"/>
                  </a:cubicBezTo>
                  <a:lnTo>
                    <a:pt x="18080" y="200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4"/>
            <p:cNvSpPr/>
            <p:nvPr/>
          </p:nvSpPr>
          <p:spPr>
            <a:xfrm>
              <a:off x="2259275" y="3699750"/>
              <a:ext cx="368625" cy="1375175"/>
            </a:xfrm>
            <a:custGeom>
              <a:avLst/>
              <a:gdLst/>
              <a:ahLst/>
              <a:cxnLst/>
              <a:rect l="l" t="t" r="r" b="b"/>
              <a:pathLst>
                <a:path w="14745" h="55007" extrusionOk="0">
                  <a:moveTo>
                    <a:pt x="14745" y="1"/>
                  </a:moveTo>
                  <a:cubicBezTo>
                    <a:pt x="14711" y="68"/>
                    <a:pt x="14711" y="101"/>
                    <a:pt x="14711" y="168"/>
                  </a:cubicBezTo>
                  <a:lnTo>
                    <a:pt x="14611" y="568"/>
                  </a:lnTo>
                  <a:cubicBezTo>
                    <a:pt x="14511" y="935"/>
                    <a:pt x="14378" y="1502"/>
                    <a:pt x="14211" y="2202"/>
                  </a:cubicBezTo>
                  <a:cubicBezTo>
                    <a:pt x="14044" y="2870"/>
                    <a:pt x="13611" y="3670"/>
                    <a:pt x="13244" y="4637"/>
                  </a:cubicBezTo>
                  <a:cubicBezTo>
                    <a:pt x="12810" y="5705"/>
                    <a:pt x="12443" y="6806"/>
                    <a:pt x="12143" y="7940"/>
                  </a:cubicBezTo>
                  <a:cubicBezTo>
                    <a:pt x="11776" y="9174"/>
                    <a:pt x="11476" y="10575"/>
                    <a:pt x="11142" y="12043"/>
                  </a:cubicBezTo>
                  <a:cubicBezTo>
                    <a:pt x="10842" y="13644"/>
                    <a:pt x="10342" y="15178"/>
                    <a:pt x="9641" y="16613"/>
                  </a:cubicBezTo>
                  <a:cubicBezTo>
                    <a:pt x="9207" y="17380"/>
                    <a:pt x="8841" y="18147"/>
                    <a:pt x="8474" y="18981"/>
                  </a:cubicBezTo>
                  <a:cubicBezTo>
                    <a:pt x="8140" y="19848"/>
                    <a:pt x="7940" y="20716"/>
                    <a:pt x="7806" y="21650"/>
                  </a:cubicBezTo>
                  <a:cubicBezTo>
                    <a:pt x="7573" y="23551"/>
                    <a:pt x="7239" y="25419"/>
                    <a:pt x="6806" y="27287"/>
                  </a:cubicBezTo>
                  <a:cubicBezTo>
                    <a:pt x="5872" y="31123"/>
                    <a:pt x="4971" y="34759"/>
                    <a:pt x="4171" y="38095"/>
                  </a:cubicBezTo>
                  <a:cubicBezTo>
                    <a:pt x="3370" y="41397"/>
                    <a:pt x="2603" y="44366"/>
                    <a:pt x="1969" y="46901"/>
                  </a:cubicBezTo>
                  <a:cubicBezTo>
                    <a:pt x="1335" y="49403"/>
                    <a:pt x="835" y="51404"/>
                    <a:pt x="501" y="52839"/>
                  </a:cubicBezTo>
                  <a:cubicBezTo>
                    <a:pt x="334" y="53506"/>
                    <a:pt x="201" y="54039"/>
                    <a:pt x="101" y="54440"/>
                  </a:cubicBezTo>
                  <a:cubicBezTo>
                    <a:pt x="68" y="54607"/>
                    <a:pt x="34" y="54740"/>
                    <a:pt x="1" y="54873"/>
                  </a:cubicBezTo>
                  <a:cubicBezTo>
                    <a:pt x="1" y="54907"/>
                    <a:pt x="1" y="54973"/>
                    <a:pt x="1" y="55007"/>
                  </a:cubicBezTo>
                  <a:cubicBezTo>
                    <a:pt x="34" y="54973"/>
                    <a:pt x="68" y="54907"/>
                    <a:pt x="68" y="54873"/>
                  </a:cubicBezTo>
                  <a:cubicBezTo>
                    <a:pt x="101" y="54773"/>
                    <a:pt x="134" y="54640"/>
                    <a:pt x="201" y="54440"/>
                  </a:cubicBezTo>
                  <a:cubicBezTo>
                    <a:pt x="301" y="54073"/>
                    <a:pt x="435" y="53539"/>
                    <a:pt x="601" y="52839"/>
                  </a:cubicBezTo>
                  <a:cubicBezTo>
                    <a:pt x="968" y="51438"/>
                    <a:pt x="1502" y="49403"/>
                    <a:pt x="2169" y="46934"/>
                  </a:cubicBezTo>
                  <a:cubicBezTo>
                    <a:pt x="2803" y="44466"/>
                    <a:pt x="3570" y="41464"/>
                    <a:pt x="4437" y="38161"/>
                  </a:cubicBezTo>
                  <a:cubicBezTo>
                    <a:pt x="5305" y="34859"/>
                    <a:pt x="6172" y="31190"/>
                    <a:pt x="7106" y="27354"/>
                  </a:cubicBezTo>
                  <a:cubicBezTo>
                    <a:pt x="7540" y="25486"/>
                    <a:pt x="7873" y="23584"/>
                    <a:pt x="8107" y="21683"/>
                  </a:cubicBezTo>
                  <a:cubicBezTo>
                    <a:pt x="8207" y="20782"/>
                    <a:pt x="8440" y="19915"/>
                    <a:pt x="8774" y="19081"/>
                  </a:cubicBezTo>
                  <a:cubicBezTo>
                    <a:pt x="9074" y="18247"/>
                    <a:pt x="9508" y="17513"/>
                    <a:pt x="9908" y="16746"/>
                  </a:cubicBezTo>
                  <a:cubicBezTo>
                    <a:pt x="10742" y="15212"/>
                    <a:pt x="11042" y="13577"/>
                    <a:pt x="11376" y="12109"/>
                  </a:cubicBezTo>
                  <a:cubicBezTo>
                    <a:pt x="11709" y="10642"/>
                    <a:pt x="12009" y="9241"/>
                    <a:pt x="12343" y="8007"/>
                  </a:cubicBezTo>
                  <a:cubicBezTo>
                    <a:pt x="12677" y="6739"/>
                    <a:pt x="13044" y="5638"/>
                    <a:pt x="13410" y="4671"/>
                  </a:cubicBezTo>
                  <a:cubicBezTo>
                    <a:pt x="13744" y="3870"/>
                    <a:pt x="14078" y="3070"/>
                    <a:pt x="14344" y="2202"/>
                  </a:cubicBezTo>
                  <a:cubicBezTo>
                    <a:pt x="14511" y="1502"/>
                    <a:pt x="14578" y="968"/>
                    <a:pt x="14645" y="568"/>
                  </a:cubicBezTo>
                  <a:cubicBezTo>
                    <a:pt x="14678" y="401"/>
                    <a:pt x="14711" y="268"/>
                    <a:pt x="14745" y="168"/>
                  </a:cubicBezTo>
                  <a:cubicBezTo>
                    <a:pt x="14745" y="68"/>
                    <a:pt x="14745" y="1"/>
                    <a:pt x="14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4"/>
            <p:cNvSpPr/>
            <p:nvPr/>
          </p:nvSpPr>
          <p:spPr>
            <a:xfrm>
              <a:off x="1852325" y="3261100"/>
              <a:ext cx="525400" cy="1814675"/>
            </a:xfrm>
            <a:custGeom>
              <a:avLst/>
              <a:gdLst/>
              <a:ahLst/>
              <a:cxnLst/>
              <a:rect l="l" t="t" r="r" b="b"/>
              <a:pathLst>
                <a:path w="21016" h="72587" extrusionOk="0">
                  <a:moveTo>
                    <a:pt x="1368" y="1"/>
                  </a:moveTo>
                  <a:cubicBezTo>
                    <a:pt x="868" y="3237"/>
                    <a:pt x="1" y="5471"/>
                    <a:pt x="267" y="9875"/>
                  </a:cubicBezTo>
                  <a:cubicBezTo>
                    <a:pt x="368" y="11442"/>
                    <a:pt x="2202" y="14445"/>
                    <a:pt x="2469" y="17947"/>
                  </a:cubicBezTo>
                  <a:cubicBezTo>
                    <a:pt x="2602" y="20015"/>
                    <a:pt x="2703" y="22083"/>
                    <a:pt x="2836" y="24152"/>
                  </a:cubicBezTo>
                  <a:cubicBezTo>
                    <a:pt x="2969" y="26220"/>
                    <a:pt x="3103" y="28221"/>
                    <a:pt x="3837" y="30089"/>
                  </a:cubicBezTo>
                  <a:cubicBezTo>
                    <a:pt x="4370" y="31557"/>
                    <a:pt x="5271" y="32858"/>
                    <a:pt x="5671" y="34359"/>
                  </a:cubicBezTo>
                  <a:cubicBezTo>
                    <a:pt x="6439" y="37161"/>
                    <a:pt x="5438" y="40196"/>
                    <a:pt x="6072" y="43032"/>
                  </a:cubicBezTo>
                  <a:cubicBezTo>
                    <a:pt x="6572" y="45467"/>
                    <a:pt x="8240" y="47535"/>
                    <a:pt x="8607" y="49970"/>
                  </a:cubicBezTo>
                  <a:cubicBezTo>
                    <a:pt x="9074" y="53406"/>
                    <a:pt x="6839" y="56975"/>
                    <a:pt x="8006" y="60244"/>
                  </a:cubicBezTo>
                  <a:cubicBezTo>
                    <a:pt x="8573" y="61879"/>
                    <a:pt x="9908" y="63146"/>
                    <a:pt x="10275" y="64814"/>
                  </a:cubicBezTo>
                  <a:cubicBezTo>
                    <a:pt x="10575" y="66148"/>
                    <a:pt x="10241" y="67516"/>
                    <a:pt x="10508" y="68817"/>
                  </a:cubicBezTo>
                  <a:cubicBezTo>
                    <a:pt x="10922" y="70821"/>
                    <a:pt x="14582" y="72431"/>
                    <a:pt x="16801" y="72431"/>
                  </a:cubicBezTo>
                  <a:cubicBezTo>
                    <a:pt x="16908" y="72431"/>
                    <a:pt x="17012" y="72427"/>
                    <a:pt x="17113" y="72419"/>
                  </a:cubicBezTo>
                  <a:lnTo>
                    <a:pt x="17113" y="72586"/>
                  </a:lnTo>
                  <a:cubicBezTo>
                    <a:pt x="20148" y="70752"/>
                    <a:pt x="21016" y="65248"/>
                    <a:pt x="19748" y="61945"/>
                  </a:cubicBezTo>
                  <a:cubicBezTo>
                    <a:pt x="18480" y="58643"/>
                    <a:pt x="16246" y="55607"/>
                    <a:pt x="15912" y="52072"/>
                  </a:cubicBezTo>
                  <a:cubicBezTo>
                    <a:pt x="15645" y="49370"/>
                    <a:pt x="16546" y="46568"/>
                    <a:pt x="15912" y="43932"/>
                  </a:cubicBezTo>
                  <a:cubicBezTo>
                    <a:pt x="15078" y="40330"/>
                    <a:pt x="11542" y="37561"/>
                    <a:pt x="11609" y="33892"/>
                  </a:cubicBezTo>
                  <a:cubicBezTo>
                    <a:pt x="11609" y="31824"/>
                    <a:pt x="12810" y="29889"/>
                    <a:pt x="12710" y="27821"/>
                  </a:cubicBezTo>
                  <a:cubicBezTo>
                    <a:pt x="12576" y="25286"/>
                    <a:pt x="10642" y="23284"/>
                    <a:pt x="9441" y="21049"/>
                  </a:cubicBezTo>
                  <a:cubicBezTo>
                    <a:pt x="7606" y="17647"/>
                    <a:pt x="7473" y="13611"/>
                    <a:pt x="6839" y="9808"/>
                  </a:cubicBezTo>
                  <a:cubicBezTo>
                    <a:pt x="6205" y="5972"/>
                    <a:pt x="4771" y="1869"/>
                    <a:pt x="1368" y="1"/>
                  </a:cubicBezTo>
                  <a:close/>
                </a:path>
              </a:pathLst>
            </a:custGeom>
            <a:solidFill>
              <a:srgbClr val="F5A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4"/>
            <p:cNvSpPr/>
            <p:nvPr/>
          </p:nvSpPr>
          <p:spPr>
            <a:xfrm>
              <a:off x="1907375" y="3341175"/>
              <a:ext cx="371125" cy="1730425"/>
            </a:xfrm>
            <a:custGeom>
              <a:avLst/>
              <a:gdLst/>
              <a:ahLst/>
              <a:cxnLst/>
              <a:rect l="l" t="t" r="r" b="b"/>
              <a:pathLst>
                <a:path w="14845" h="69217" extrusionOk="0">
                  <a:moveTo>
                    <a:pt x="0" y="0"/>
                  </a:moveTo>
                  <a:cubicBezTo>
                    <a:pt x="0" y="67"/>
                    <a:pt x="0" y="134"/>
                    <a:pt x="0" y="167"/>
                  </a:cubicBezTo>
                  <a:cubicBezTo>
                    <a:pt x="0" y="334"/>
                    <a:pt x="34" y="501"/>
                    <a:pt x="67" y="701"/>
                  </a:cubicBezTo>
                  <a:cubicBezTo>
                    <a:pt x="134" y="1201"/>
                    <a:pt x="234" y="1868"/>
                    <a:pt x="367" y="2769"/>
                  </a:cubicBezTo>
                  <a:cubicBezTo>
                    <a:pt x="534" y="3669"/>
                    <a:pt x="1001" y="4670"/>
                    <a:pt x="1368" y="5871"/>
                  </a:cubicBezTo>
                  <a:cubicBezTo>
                    <a:pt x="1735" y="7105"/>
                    <a:pt x="2168" y="8506"/>
                    <a:pt x="2502" y="10041"/>
                  </a:cubicBezTo>
                  <a:cubicBezTo>
                    <a:pt x="2836" y="11608"/>
                    <a:pt x="3136" y="13343"/>
                    <a:pt x="3436" y="15211"/>
                  </a:cubicBezTo>
                  <a:cubicBezTo>
                    <a:pt x="3736" y="17079"/>
                    <a:pt x="4070" y="19114"/>
                    <a:pt x="5004" y="21049"/>
                  </a:cubicBezTo>
                  <a:cubicBezTo>
                    <a:pt x="5437" y="22016"/>
                    <a:pt x="5904" y="23017"/>
                    <a:pt x="6271" y="24051"/>
                  </a:cubicBezTo>
                  <a:cubicBezTo>
                    <a:pt x="6605" y="25118"/>
                    <a:pt x="6838" y="26219"/>
                    <a:pt x="6905" y="27353"/>
                  </a:cubicBezTo>
                  <a:cubicBezTo>
                    <a:pt x="7072" y="29721"/>
                    <a:pt x="7372" y="32090"/>
                    <a:pt x="7806" y="34425"/>
                  </a:cubicBezTo>
                  <a:cubicBezTo>
                    <a:pt x="8740" y="39228"/>
                    <a:pt x="9607" y="43832"/>
                    <a:pt x="10441" y="48001"/>
                  </a:cubicBezTo>
                  <a:cubicBezTo>
                    <a:pt x="11242" y="52171"/>
                    <a:pt x="12042" y="55907"/>
                    <a:pt x="12709" y="59042"/>
                  </a:cubicBezTo>
                  <a:cubicBezTo>
                    <a:pt x="13343" y="62211"/>
                    <a:pt x="13877" y="64713"/>
                    <a:pt x="14244" y="66481"/>
                  </a:cubicBezTo>
                  <a:lnTo>
                    <a:pt x="14677" y="68516"/>
                  </a:lnTo>
                  <a:cubicBezTo>
                    <a:pt x="14711" y="68716"/>
                    <a:pt x="14777" y="68916"/>
                    <a:pt x="14811" y="69050"/>
                  </a:cubicBezTo>
                  <a:cubicBezTo>
                    <a:pt x="14811" y="69083"/>
                    <a:pt x="14811" y="69150"/>
                    <a:pt x="14844" y="69216"/>
                  </a:cubicBezTo>
                  <a:cubicBezTo>
                    <a:pt x="14844" y="69150"/>
                    <a:pt x="14844" y="69083"/>
                    <a:pt x="14844" y="69016"/>
                  </a:cubicBezTo>
                  <a:cubicBezTo>
                    <a:pt x="14811" y="68883"/>
                    <a:pt x="14777" y="68716"/>
                    <a:pt x="14744" y="68516"/>
                  </a:cubicBezTo>
                  <a:cubicBezTo>
                    <a:pt x="14677" y="68016"/>
                    <a:pt x="14544" y="67348"/>
                    <a:pt x="14377" y="66481"/>
                  </a:cubicBezTo>
                  <a:cubicBezTo>
                    <a:pt x="14010" y="64680"/>
                    <a:pt x="13543" y="62145"/>
                    <a:pt x="12909" y="59009"/>
                  </a:cubicBezTo>
                  <a:cubicBezTo>
                    <a:pt x="12276" y="55874"/>
                    <a:pt x="11542" y="52104"/>
                    <a:pt x="10708" y="47935"/>
                  </a:cubicBezTo>
                  <a:cubicBezTo>
                    <a:pt x="9874" y="43798"/>
                    <a:pt x="9040" y="39195"/>
                    <a:pt x="8106" y="34391"/>
                  </a:cubicBezTo>
                  <a:cubicBezTo>
                    <a:pt x="7672" y="32023"/>
                    <a:pt x="7372" y="29655"/>
                    <a:pt x="7205" y="27286"/>
                  </a:cubicBezTo>
                  <a:cubicBezTo>
                    <a:pt x="7105" y="26152"/>
                    <a:pt x="6905" y="25018"/>
                    <a:pt x="6538" y="23917"/>
                  </a:cubicBezTo>
                  <a:cubicBezTo>
                    <a:pt x="6171" y="22883"/>
                    <a:pt x="5671" y="21883"/>
                    <a:pt x="5237" y="20915"/>
                  </a:cubicBezTo>
                  <a:cubicBezTo>
                    <a:pt x="4337" y="19014"/>
                    <a:pt x="4003" y="17012"/>
                    <a:pt x="3669" y="15144"/>
                  </a:cubicBezTo>
                  <a:cubicBezTo>
                    <a:pt x="3369" y="13310"/>
                    <a:pt x="3069" y="11542"/>
                    <a:pt x="2702" y="9974"/>
                  </a:cubicBezTo>
                  <a:cubicBezTo>
                    <a:pt x="2335" y="8406"/>
                    <a:pt x="1935" y="7005"/>
                    <a:pt x="1535" y="5804"/>
                  </a:cubicBezTo>
                  <a:cubicBezTo>
                    <a:pt x="1101" y="4603"/>
                    <a:pt x="667" y="3603"/>
                    <a:pt x="467" y="2735"/>
                  </a:cubicBezTo>
                  <a:cubicBezTo>
                    <a:pt x="300" y="1868"/>
                    <a:pt x="200" y="1168"/>
                    <a:pt x="134" y="701"/>
                  </a:cubicBezTo>
                  <a:cubicBezTo>
                    <a:pt x="67" y="467"/>
                    <a:pt x="34" y="300"/>
                    <a:pt x="34" y="167"/>
                  </a:cubicBezTo>
                  <a:cubicBezTo>
                    <a:pt x="0" y="100"/>
                    <a:pt x="0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4"/>
            <p:cNvSpPr/>
            <p:nvPr/>
          </p:nvSpPr>
          <p:spPr>
            <a:xfrm>
              <a:off x="5427375" y="1032850"/>
              <a:ext cx="156750" cy="207750"/>
            </a:xfrm>
            <a:custGeom>
              <a:avLst/>
              <a:gdLst/>
              <a:ahLst/>
              <a:cxnLst/>
              <a:rect l="l" t="t" r="r" b="b"/>
              <a:pathLst>
                <a:path w="6270" h="8310" extrusionOk="0">
                  <a:moveTo>
                    <a:pt x="2336" y="0"/>
                  </a:moveTo>
                  <a:lnTo>
                    <a:pt x="2336" y="2202"/>
                  </a:lnTo>
                  <a:cubicBezTo>
                    <a:pt x="935" y="2602"/>
                    <a:pt x="1" y="3870"/>
                    <a:pt x="34" y="5338"/>
                  </a:cubicBezTo>
                  <a:cubicBezTo>
                    <a:pt x="34" y="7739"/>
                    <a:pt x="2202" y="8306"/>
                    <a:pt x="3136" y="8306"/>
                  </a:cubicBezTo>
                  <a:cubicBezTo>
                    <a:pt x="3180" y="8308"/>
                    <a:pt x="3231" y="8310"/>
                    <a:pt x="3286" y="8310"/>
                  </a:cubicBezTo>
                  <a:cubicBezTo>
                    <a:pt x="4150" y="8310"/>
                    <a:pt x="6270" y="7996"/>
                    <a:pt x="6238" y="5238"/>
                  </a:cubicBezTo>
                  <a:lnTo>
                    <a:pt x="4571" y="5238"/>
                  </a:lnTo>
                  <a:cubicBezTo>
                    <a:pt x="4604" y="6005"/>
                    <a:pt x="3970" y="6639"/>
                    <a:pt x="3170" y="6639"/>
                  </a:cubicBezTo>
                  <a:lnTo>
                    <a:pt x="3136" y="6639"/>
                  </a:lnTo>
                  <a:cubicBezTo>
                    <a:pt x="3110" y="6640"/>
                    <a:pt x="3084" y="6641"/>
                    <a:pt x="3059" y="6641"/>
                  </a:cubicBezTo>
                  <a:cubicBezTo>
                    <a:pt x="2521" y="6641"/>
                    <a:pt x="2026" y="6312"/>
                    <a:pt x="1835" y="5771"/>
                  </a:cubicBezTo>
                  <a:cubicBezTo>
                    <a:pt x="1669" y="5338"/>
                    <a:pt x="1702" y="4837"/>
                    <a:pt x="1969" y="4437"/>
                  </a:cubicBezTo>
                  <a:cubicBezTo>
                    <a:pt x="2187" y="4055"/>
                    <a:pt x="2652" y="3717"/>
                    <a:pt x="3417" y="3717"/>
                  </a:cubicBezTo>
                  <a:cubicBezTo>
                    <a:pt x="3586" y="3717"/>
                    <a:pt x="3771" y="3734"/>
                    <a:pt x="3970" y="3770"/>
                  </a:cubicBezTo>
                  <a:lnTo>
                    <a:pt x="3970" y="0"/>
                  </a:lnTo>
                  <a:close/>
                </a:path>
              </a:pathLst>
            </a:custGeom>
            <a:solidFill>
              <a:srgbClr val="F5AA79"/>
            </a:solidFill>
            <a:ln w="10850" cap="flat" cmpd="sng">
              <a:solidFill>
                <a:srgbClr val="F5AA7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4"/>
            <p:cNvSpPr/>
            <p:nvPr/>
          </p:nvSpPr>
          <p:spPr>
            <a:xfrm>
              <a:off x="5485750" y="975300"/>
              <a:ext cx="40900" cy="38400"/>
            </a:xfrm>
            <a:custGeom>
              <a:avLst/>
              <a:gdLst/>
              <a:ahLst/>
              <a:cxnLst/>
              <a:rect l="l" t="t" r="r" b="b"/>
              <a:pathLst>
                <a:path w="1636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635" y="1535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F5AA79"/>
            </a:solidFill>
            <a:ln w="10850" cap="flat" cmpd="sng">
              <a:solidFill>
                <a:srgbClr val="F5AA7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4"/>
            <p:cNvSpPr/>
            <p:nvPr/>
          </p:nvSpPr>
          <p:spPr>
            <a:xfrm>
              <a:off x="5200550" y="802125"/>
              <a:ext cx="610450" cy="612075"/>
            </a:xfrm>
            <a:custGeom>
              <a:avLst/>
              <a:gdLst/>
              <a:ahLst/>
              <a:cxnLst/>
              <a:rect l="l" t="t" r="r" b="b"/>
              <a:pathLst>
                <a:path w="24418" h="24483" extrusionOk="0">
                  <a:moveTo>
                    <a:pt x="12468" y="1"/>
                  </a:moveTo>
                  <a:cubicBezTo>
                    <a:pt x="12240" y="1"/>
                    <a:pt x="12011" y="9"/>
                    <a:pt x="11776" y="23"/>
                  </a:cubicBezTo>
                  <a:cubicBezTo>
                    <a:pt x="11697" y="13"/>
                    <a:pt x="11616" y="9"/>
                    <a:pt x="11534" y="9"/>
                  </a:cubicBezTo>
                  <a:cubicBezTo>
                    <a:pt x="11336" y="9"/>
                    <a:pt x="11130" y="33"/>
                    <a:pt x="10942" y="56"/>
                  </a:cubicBezTo>
                  <a:lnTo>
                    <a:pt x="10074" y="190"/>
                  </a:lnTo>
                  <a:cubicBezTo>
                    <a:pt x="8907" y="423"/>
                    <a:pt x="7773" y="790"/>
                    <a:pt x="6705" y="1357"/>
                  </a:cubicBezTo>
                  <a:cubicBezTo>
                    <a:pt x="5571" y="1924"/>
                    <a:pt x="4570" y="2691"/>
                    <a:pt x="3670" y="3559"/>
                  </a:cubicBezTo>
                  <a:cubicBezTo>
                    <a:pt x="2736" y="4493"/>
                    <a:pt x="1969" y="5560"/>
                    <a:pt x="1368" y="6761"/>
                  </a:cubicBezTo>
                  <a:cubicBezTo>
                    <a:pt x="734" y="7962"/>
                    <a:pt x="301" y="9263"/>
                    <a:pt x="134" y="10630"/>
                  </a:cubicBezTo>
                  <a:cubicBezTo>
                    <a:pt x="67" y="10964"/>
                    <a:pt x="34" y="11331"/>
                    <a:pt x="34" y="11665"/>
                  </a:cubicBezTo>
                  <a:cubicBezTo>
                    <a:pt x="1" y="12031"/>
                    <a:pt x="1" y="12365"/>
                    <a:pt x="1" y="12732"/>
                  </a:cubicBezTo>
                  <a:cubicBezTo>
                    <a:pt x="100" y="14947"/>
                    <a:pt x="789" y="17096"/>
                    <a:pt x="2002" y="18953"/>
                  </a:cubicBezTo>
                  <a:lnTo>
                    <a:pt x="2002" y="18953"/>
                  </a:lnTo>
                  <a:cubicBezTo>
                    <a:pt x="1445" y="20360"/>
                    <a:pt x="858" y="21765"/>
                    <a:pt x="334" y="23106"/>
                  </a:cubicBezTo>
                  <a:lnTo>
                    <a:pt x="234" y="23373"/>
                  </a:lnTo>
                  <a:lnTo>
                    <a:pt x="234" y="23373"/>
                  </a:lnTo>
                  <a:lnTo>
                    <a:pt x="501" y="23306"/>
                  </a:lnTo>
                  <a:lnTo>
                    <a:pt x="4996" y="22050"/>
                  </a:lnTo>
                  <a:lnTo>
                    <a:pt x="4996" y="22050"/>
                  </a:lnTo>
                  <a:cubicBezTo>
                    <a:pt x="6485" y="23193"/>
                    <a:pt x="8264" y="23978"/>
                    <a:pt x="10141" y="24307"/>
                  </a:cubicBezTo>
                  <a:cubicBezTo>
                    <a:pt x="10860" y="24417"/>
                    <a:pt x="11601" y="24482"/>
                    <a:pt x="12327" y="24482"/>
                  </a:cubicBezTo>
                  <a:cubicBezTo>
                    <a:pt x="12478" y="24482"/>
                    <a:pt x="12628" y="24479"/>
                    <a:pt x="12776" y="24474"/>
                  </a:cubicBezTo>
                  <a:cubicBezTo>
                    <a:pt x="13210" y="24440"/>
                    <a:pt x="13644" y="24407"/>
                    <a:pt x="14077" y="24340"/>
                  </a:cubicBezTo>
                  <a:lnTo>
                    <a:pt x="14678" y="24240"/>
                  </a:lnTo>
                  <a:cubicBezTo>
                    <a:pt x="14878" y="24207"/>
                    <a:pt x="15111" y="24140"/>
                    <a:pt x="15278" y="24107"/>
                  </a:cubicBezTo>
                  <a:cubicBezTo>
                    <a:pt x="18080" y="23373"/>
                    <a:pt x="20549" y="21705"/>
                    <a:pt x="22216" y="19337"/>
                  </a:cubicBezTo>
                  <a:cubicBezTo>
                    <a:pt x="22850" y="18469"/>
                    <a:pt x="23351" y="17535"/>
                    <a:pt x="23717" y="16535"/>
                  </a:cubicBezTo>
                  <a:cubicBezTo>
                    <a:pt x="23784" y="16301"/>
                    <a:pt x="23851" y="16101"/>
                    <a:pt x="23918" y="15901"/>
                  </a:cubicBezTo>
                  <a:cubicBezTo>
                    <a:pt x="24018" y="15667"/>
                    <a:pt x="24051" y="15467"/>
                    <a:pt x="24084" y="15300"/>
                  </a:cubicBezTo>
                  <a:cubicBezTo>
                    <a:pt x="24118" y="15100"/>
                    <a:pt x="24184" y="14900"/>
                    <a:pt x="24218" y="14733"/>
                  </a:cubicBezTo>
                  <a:cubicBezTo>
                    <a:pt x="24251" y="14567"/>
                    <a:pt x="24285" y="14400"/>
                    <a:pt x="24318" y="14233"/>
                  </a:cubicBezTo>
                  <a:cubicBezTo>
                    <a:pt x="24351" y="13899"/>
                    <a:pt x="24385" y="13633"/>
                    <a:pt x="24418" y="13399"/>
                  </a:cubicBezTo>
                  <a:cubicBezTo>
                    <a:pt x="24418" y="13166"/>
                    <a:pt x="24418" y="12932"/>
                    <a:pt x="24418" y="12765"/>
                  </a:cubicBezTo>
                  <a:lnTo>
                    <a:pt x="24418" y="12398"/>
                  </a:lnTo>
                  <a:cubicBezTo>
                    <a:pt x="24418" y="12498"/>
                    <a:pt x="24418" y="12632"/>
                    <a:pt x="24385" y="12765"/>
                  </a:cubicBezTo>
                  <a:cubicBezTo>
                    <a:pt x="24351" y="12932"/>
                    <a:pt x="24351" y="13132"/>
                    <a:pt x="24351" y="13366"/>
                  </a:cubicBezTo>
                  <a:cubicBezTo>
                    <a:pt x="24318" y="13633"/>
                    <a:pt x="24251" y="13899"/>
                    <a:pt x="24218" y="14200"/>
                  </a:cubicBezTo>
                  <a:cubicBezTo>
                    <a:pt x="23384" y="18936"/>
                    <a:pt x="19881" y="22739"/>
                    <a:pt x="15245" y="23907"/>
                  </a:cubicBezTo>
                  <a:cubicBezTo>
                    <a:pt x="15045" y="23940"/>
                    <a:pt x="14844" y="24007"/>
                    <a:pt x="14644" y="24040"/>
                  </a:cubicBezTo>
                  <a:lnTo>
                    <a:pt x="14044" y="24140"/>
                  </a:lnTo>
                  <a:cubicBezTo>
                    <a:pt x="13610" y="24207"/>
                    <a:pt x="13210" y="24240"/>
                    <a:pt x="12776" y="24240"/>
                  </a:cubicBezTo>
                  <a:cubicBezTo>
                    <a:pt x="12581" y="24248"/>
                    <a:pt x="12387" y="24252"/>
                    <a:pt x="12192" y="24252"/>
                  </a:cubicBezTo>
                  <a:cubicBezTo>
                    <a:pt x="11519" y="24252"/>
                    <a:pt x="10847" y="24203"/>
                    <a:pt x="10174" y="24073"/>
                  </a:cubicBezTo>
                  <a:cubicBezTo>
                    <a:pt x="8340" y="23740"/>
                    <a:pt x="6572" y="22973"/>
                    <a:pt x="5104" y="21838"/>
                  </a:cubicBezTo>
                  <a:lnTo>
                    <a:pt x="5037" y="21772"/>
                  </a:lnTo>
                  <a:lnTo>
                    <a:pt x="4971" y="21772"/>
                  </a:lnTo>
                  <a:lnTo>
                    <a:pt x="698" y="22966"/>
                  </a:lnTo>
                  <a:lnTo>
                    <a:pt x="2302" y="18970"/>
                  </a:lnTo>
                  <a:lnTo>
                    <a:pt x="2336" y="18903"/>
                  </a:lnTo>
                  <a:lnTo>
                    <a:pt x="2302" y="18836"/>
                  </a:lnTo>
                  <a:cubicBezTo>
                    <a:pt x="1468" y="17602"/>
                    <a:pt x="901" y="16201"/>
                    <a:pt x="568" y="14767"/>
                  </a:cubicBezTo>
                  <a:cubicBezTo>
                    <a:pt x="434" y="14066"/>
                    <a:pt x="334" y="13399"/>
                    <a:pt x="301" y="12699"/>
                  </a:cubicBezTo>
                  <a:cubicBezTo>
                    <a:pt x="301" y="12365"/>
                    <a:pt x="301" y="12031"/>
                    <a:pt x="301" y="11698"/>
                  </a:cubicBezTo>
                  <a:cubicBezTo>
                    <a:pt x="301" y="11331"/>
                    <a:pt x="334" y="10997"/>
                    <a:pt x="401" y="10664"/>
                  </a:cubicBezTo>
                  <a:cubicBezTo>
                    <a:pt x="568" y="9329"/>
                    <a:pt x="935" y="8062"/>
                    <a:pt x="1568" y="6861"/>
                  </a:cubicBezTo>
                  <a:cubicBezTo>
                    <a:pt x="2135" y="5727"/>
                    <a:pt x="2903" y="4659"/>
                    <a:pt x="3803" y="3759"/>
                  </a:cubicBezTo>
                  <a:cubicBezTo>
                    <a:pt x="4671" y="2892"/>
                    <a:pt x="5705" y="2158"/>
                    <a:pt x="6805" y="1591"/>
                  </a:cubicBezTo>
                  <a:cubicBezTo>
                    <a:pt x="7839" y="1024"/>
                    <a:pt x="8974" y="657"/>
                    <a:pt x="10141" y="423"/>
                  </a:cubicBezTo>
                  <a:lnTo>
                    <a:pt x="10975" y="290"/>
                  </a:lnTo>
                  <a:cubicBezTo>
                    <a:pt x="11242" y="256"/>
                    <a:pt x="11509" y="256"/>
                    <a:pt x="11809" y="256"/>
                  </a:cubicBezTo>
                  <a:cubicBezTo>
                    <a:pt x="12030" y="243"/>
                    <a:pt x="12251" y="234"/>
                    <a:pt x="12472" y="234"/>
                  </a:cubicBezTo>
                  <a:cubicBezTo>
                    <a:pt x="12785" y="234"/>
                    <a:pt x="13097" y="251"/>
                    <a:pt x="13410" y="290"/>
                  </a:cubicBezTo>
                  <a:cubicBezTo>
                    <a:pt x="17113" y="590"/>
                    <a:pt x="20415" y="2591"/>
                    <a:pt x="22450" y="5694"/>
                  </a:cubicBezTo>
                  <a:cubicBezTo>
                    <a:pt x="23117" y="6728"/>
                    <a:pt x="23651" y="7862"/>
                    <a:pt x="23984" y="9096"/>
                  </a:cubicBezTo>
                  <a:lnTo>
                    <a:pt x="24151" y="9796"/>
                  </a:lnTo>
                  <a:cubicBezTo>
                    <a:pt x="24184" y="9997"/>
                    <a:pt x="24218" y="10197"/>
                    <a:pt x="24251" y="10397"/>
                  </a:cubicBezTo>
                  <a:cubicBezTo>
                    <a:pt x="24285" y="10630"/>
                    <a:pt x="24318" y="10797"/>
                    <a:pt x="24351" y="10964"/>
                  </a:cubicBezTo>
                  <a:cubicBezTo>
                    <a:pt x="24385" y="11097"/>
                    <a:pt x="24385" y="11264"/>
                    <a:pt x="24385" y="11398"/>
                  </a:cubicBezTo>
                  <a:cubicBezTo>
                    <a:pt x="24385" y="11598"/>
                    <a:pt x="24385" y="11798"/>
                    <a:pt x="24418" y="11998"/>
                  </a:cubicBezTo>
                  <a:lnTo>
                    <a:pt x="24418" y="11398"/>
                  </a:lnTo>
                  <a:cubicBezTo>
                    <a:pt x="24418" y="11264"/>
                    <a:pt x="24418" y="11097"/>
                    <a:pt x="24418" y="10964"/>
                  </a:cubicBezTo>
                  <a:cubicBezTo>
                    <a:pt x="24385" y="10797"/>
                    <a:pt x="24385" y="10597"/>
                    <a:pt x="24351" y="10397"/>
                  </a:cubicBezTo>
                  <a:cubicBezTo>
                    <a:pt x="24318" y="10230"/>
                    <a:pt x="24285" y="9997"/>
                    <a:pt x="24251" y="9763"/>
                  </a:cubicBezTo>
                  <a:lnTo>
                    <a:pt x="24084" y="9063"/>
                  </a:lnTo>
                  <a:cubicBezTo>
                    <a:pt x="23751" y="7828"/>
                    <a:pt x="23250" y="6694"/>
                    <a:pt x="22583" y="5627"/>
                  </a:cubicBezTo>
                  <a:cubicBezTo>
                    <a:pt x="20549" y="2458"/>
                    <a:pt x="17179" y="390"/>
                    <a:pt x="13443" y="56"/>
                  </a:cubicBezTo>
                  <a:cubicBezTo>
                    <a:pt x="13111" y="17"/>
                    <a:pt x="12791" y="1"/>
                    <a:pt x="12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4"/>
            <p:cNvSpPr/>
            <p:nvPr/>
          </p:nvSpPr>
          <p:spPr>
            <a:xfrm>
              <a:off x="2695425" y="1208550"/>
              <a:ext cx="2261650" cy="3019950"/>
            </a:xfrm>
            <a:custGeom>
              <a:avLst/>
              <a:gdLst/>
              <a:ahLst/>
              <a:cxnLst/>
              <a:rect l="l" t="t" r="r" b="b"/>
              <a:pathLst>
                <a:path w="90466" h="120798" extrusionOk="0">
                  <a:moveTo>
                    <a:pt x="37843" y="1"/>
                  </a:moveTo>
                  <a:cubicBezTo>
                    <a:pt x="34245" y="1"/>
                    <a:pt x="30638" y="245"/>
                    <a:pt x="24552" y="1112"/>
                  </a:cubicBezTo>
                  <a:cubicBezTo>
                    <a:pt x="11142" y="3013"/>
                    <a:pt x="1" y="18591"/>
                    <a:pt x="268" y="45143"/>
                  </a:cubicBezTo>
                  <a:lnTo>
                    <a:pt x="24351" y="45143"/>
                  </a:lnTo>
                  <a:cubicBezTo>
                    <a:pt x="24351" y="45143"/>
                    <a:pt x="24351" y="24929"/>
                    <a:pt x="45366" y="24562"/>
                  </a:cubicBezTo>
                  <a:cubicBezTo>
                    <a:pt x="45492" y="24560"/>
                    <a:pt x="45617" y="24559"/>
                    <a:pt x="45741" y="24559"/>
                  </a:cubicBezTo>
                  <a:cubicBezTo>
                    <a:pt x="56404" y="24559"/>
                    <a:pt x="61971" y="31596"/>
                    <a:pt x="64247" y="37004"/>
                  </a:cubicBezTo>
                  <a:cubicBezTo>
                    <a:pt x="66915" y="43375"/>
                    <a:pt x="66115" y="50614"/>
                    <a:pt x="62512" y="56518"/>
                  </a:cubicBezTo>
                  <a:cubicBezTo>
                    <a:pt x="59101" y="62165"/>
                    <a:pt x="52364" y="67835"/>
                    <a:pt x="40730" y="67835"/>
                  </a:cubicBezTo>
                  <a:cubicBezTo>
                    <a:pt x="38481" y="67835"/>
                    <a:pt x="36050" y="67623"/>
                    <a:pt x="33425" y="67159"/>
                  </a:cubicBezTo>
                  <a:lnTo>
                    <a:pt x="33258" y="120797"/>
                  </a:lnTo>
                  <a:lnTo>
                    <a:pt x="57075" y="120797"/>
                  </a:lnTo>
                  <a:lnTo>
                    <a:pt x="57075" y="89008"/>
                  </a:lnTo>
                  <a:cubicBezTo>
                    <a:pt x="57075" y="89008"/>
                    <a:pt x="90465" y="80368"/>
                    <a:pt x="90465" y="43542"/>
                  </a:cubicBezTo>
                  <a:cubicBezTo>
                    <a:pt x="90465" y="8350"/>
                    <a:pt x="62012" y="745"/>
                    <a:pt x="46701" y="244"/>
                  </a:cubicBezTo>
                  <a:cubicBezTo>
                    <a:pt x="43106" y="132"/>
                    <a:pt x="40477" y="1"/>
                    <a:pt x="378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4"/>
            <p:cNvSpPr/>
            <p:nvPr/>
          </p:nvSpPr>
          <p:spPr>
            <a:xfrm>
              <a:off x="3525200" y="4508675"/>
              <a:ext cx="604600" cy="563750"/>
            </a:xfrm>
            <a:custGeom>
              <a:avLst/>
              <a:gdLst/>
              <a:ahLst/>
              <a:cxnLst/>
              <a:rect l="l" t="t" r="r" b="b"/>
              <a:pathLst>
                <a:path w="24184" h="22550" extrusionOk="0">
                  <a:moveTo>
                    <a:pt x="0" y="0"/>
                  </a:moveTo>
                  <a:lnTo>
                    <a:pt x="0" y="22550"/>
                  </a:lnTo>
                  <a:lnTo>
                    <a:pt x="24184" y="22550"/>
                  </a:lnTo>
                  <a:lnTo>
                    <a:pt x="2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4"/>
            <p:cNvSpPr/>
            <p:nvPr/>
          </p:nvSpPr>
          <p:spPr>
            <a:xfrm>
              <a:off x="3525200" y="4508675"/>
              <a:ext cx="604600" cy="563750"/>
            </a:xfrm>
            <a:custGeom>
              <a:avLst/>
              <a:gdLst/>
              <a:ahLst/>
              <a:cxnLst/>
              <a:rect l="l" t="t" r="r" b="b"/>
              <a:pathLst>
                <a:path w="24184" h="22550" extrusionOk="0">
                  <a:moveTo>
                    <a:pt x="0" y="0"/>
                  </a:moveTo>
                  <a:lnTo>
                    <a:pt x="0" y="22550"/>
                  </a:lnTo>
                  <a:lnTo>
                    <a:pt x="24184" y="22550"/>
                  </a:lnTo>
                  <a:lnTo>
                    <a:pt x="241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4"/>
            <p:cNvSpPr/>
            <p:nvPr/>
          </p:nvSpPr>
          <p:spPr>
            <a:xfrm>
              <a:off x="2695425" y="1208550"/>
              <a:ext cx="2261650" cy="3019950"/>
            </a:xfrm>
            <a:custGeom>
              <a:avLst/>
              <a:gdLst/>
              <a:ahLst/>
              <a:cxnLst/>
              <a:rect l="l" t="t" r="r" b="b"/>
              <a:pathLst>
                <a:path w="90466" h="120798" extrusionOk="0">
                  <a:moveTo>
                    <a:pt x="37843" y="1"/>
                  </a:moveTo>
                  <a:cubicBezTo>
                    <a:pt x="34245" y="1"/>
                    <a:pt x="30638" y="245"/>
                    <a:pt x="24552" y="1112"/>
                  </a:cubicBezTo>
                  <a:cubicBezTo>
                    <a:pt x="11142" y="3013"/>
                    <a:pt x="1" y="18591"/>
                    <a:pt x="268" y="45143"/>
                  </a:cubicBezTo>
                  <a:lnTo>
                    <a:pt x="24351" y="45143"/>
                  </a:lnTo>
                  <a:cubicBezTo>
                    <a:pt x="24351" y="45143"/>
                    <a:pt x="24351" y="24929"/>
                    <a:pt x="45366" y="24562"/>
                  </a:cubicBezTo>
                  <a:cubicBezTo>
                    <a:pt x="45492" y="24560"/>
                    <a:pt x="45617" y="24559"/>
                    <a:pt x="45741" y="24559"/>
                  </a:cubicBezTo>
                  <a:cubicBezTo>
                    <a:pt x="56404" y="24559"/>
                    <a:pt x="61971" y="31596"/>
                    <a:pt x="64247" y="37004"/>
                  </a:cubicBezTo>
                  <a:cubicBezTo>
                    <a:pt x="66915" y="43375"/>
                    <a:pt x="66115" y="50614"/>
                    <a:pt x="62512" y="56518"/>
                  </a:cubicBezTo>
                  <a:cubicBezTo>
                    <a:pt x="59101" y="62165"/>
                    <a:pt x="52364" y="67835"/>
                    <a:pt x="40730" y="67835"/>
                  </a:cubicBezTo>
                  <a:cubicBezTo>
                    <a:pt x="38481" y="67835"/>
                    <a:pt x="36050" y="67623"/>
                    <a:pt x="33425" y="67159"/>
                  </a:cubicBezTo>
                  <a:lnTo>
                    <a:pt x="33258" y="120797"/>
                  </a:lnTo>
                  <a:lnTo>
                    <a:pt x="57075" y="120797"/>
                  </a:lnTo>
                  <a:lnTo>
                    <a:pt x="57075" y="89008"/>
                  </a:lnTo>
                  <a:cubicBezTo>
                    <a:pt x="57075" y="89008"/>
                    <a:pt x="90465" y="80368"/>
                    <a:pt x="90465" y="43542"/>
                  </a:cubicBezTo>
                  <a:cubicBezTo>
                    <a:pt x="90465" y="8350"/>
                    <a:pt x="62012" y="745"/>
                    <a:pt x="46701" y="244"/>
                  </a:cubicBezTo>
                  <a:cubicBezTo>
                    <a:pt x="43106" y="132"/>
                    <a:pt x="40477" y="1"/>
                    <a:pt x="378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4"/>
            <p:cNvSpPr/>
            <p:nvPr/>
          </p:nvSpPr>
          <p:spPr>
            <a:xfrm>
              <a:off x="2441925" y="1212975"/>
              <a:ext cx="2265800" cy="3015525"/>
            </a:xfrm>
            <a:custGeom>
              <a:avLst/>
              <a:gdLst/>
              <a:ahLst/>
              <a:cxnLst/>
              <a:rect l="l" t="t" r="r" b="b"/>
              <a:pathLst>
                <a:path w="90632" h="120621" extrusionOk="0">
                  <a:moveTo>
                    <a:pt x="45533" y="1"/>
                  </a:moveTo>
                  <a:cubicBezTo>
                    <a:pt x="35192" y="1"/>
                    <a:pt x="0" y="2502"/>
                    <a:pt x="434" y="44966"/>
                  </a:cubicBezTo>
                  <a:lnTo>
                    <a:pt x="24518" y="44966"/>
                  </a:lnTo>
                  <a:cubicBezTo>
                    <a:pt x="24518" y="44966"/>
                    <a:pt x="24518" y="24752"/>
                    <a:pt x="45533" y="24385"/>
                  </a:cubicBezTo>
                  <a:cubicBezTo>
                    <a:pt x="45658" y="24383"/>
                    <a:pt x="45783" y="24382"/>
                    <a:pt x="45907" y="24382"/>
                  </a:cubicBezTo>
                  <a:cubicBezTo>
                    <a:pt x="56570" y="24382"/>
                    <a:pt x="62138" y="31419"/>
                    <a:pt x="64413" y="36827"/>
                  </a:cubicBezTo>
                  <a:cubicBezTo>
                    <a:pt x="67081" y="43198"/>
                    <a:pt x="66281" y="50437"/>
                    <a:pt x="62678" y="56341"/>
                  </a:cubicBezTo>
                  <a:cubicBezTo>
                    <a:pt x="59310" y="61917"/>
                    <a:pt x="52606" y="67060"/>
                    <a:pt x="41186" y="67060"/>
                  </a:cubicBezTo>
                  <a:cubicBezTo>
                    <a:pt x="38808" y="67060"/>
                    <a:pt x="36224" y="66837"/>
                    <a:pt x="33424" y="66348"/>
                  </a:cubicBezTo>
                  <a:lnTo>
                    <a:pt x="33424" y="120620"/>
                  </a:lnTo>
                  <a:lnTo>
                    <a:pt x="57241" y="120620"/>
                  </a:lnTo>
                  <a:lnTo>
                    <a:pt x="57241" y="88831"/>
                  </a:lnTo>
                  <a:cubicBezTo>
                    <a:pt x="57241" y="88831"/>
                    <a:pt x="90631" y="80191"/>
                    <a:pt x="90631" y="43365"/>
                  </a:cubicBezTo>
                  <a:cubicBezTo>
                    <a:pt x="90631" y="8173"/>
                    <a:pt x="59042" y="1"/>
                    <a:pt x="45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4"/>
            <p:cNvSpPr/>
            <p:nvPr/>
          </p:nvSpPr>
          <p:spPr>
            <a:xfrm>
              <a:off x="2441925" y="1212975"/>
              <a:ext cx="2265800" cy="3015525"/>
            </a:xfrm>
            <a:custGeom>
              <a:avLst/>
              <a:gdLst/>
              <a:ahLst/>
              <a:cxnLst/>
              <a:rect l="l" t="t" r="r" b="b"/>
              <a:pathLst>
                <a:path w="90632" h="120621" extrusionOk="0">
                  <a:moveTo>
                    <a:pt x="45533" y="1"/>
                  </a:moveTo>
                  <a:cubicBezTo>
                    <a:pt x="35192" y="1"/>
                    <a:pt x="0" y="2502"/>
                    <a:pt x="434" y="44966"/>
                  </a:cubicBezTo>
                  <a:lnTo>
                    <a:pt x="24518" y="44966"/>
                  </a:lnTo>
                  <a:cubicBezTo>
                    <a:pt x="24518" y="44966"/>
                    <a:pt x="24518" y="24752"/>
                    <a:pt x="45533" y="24385"/>
                  </a:cubicBezTo>
                  <a:cubicBezTo>
                    <a:pt x="45658" y="24383"/>
                    <a:pt x="45783" y="24382"/>
                    <a:pt x="45907" y="24382"/>
                  </a:cubicBezTo>
                  <a:cubicBezTo>
                    <a:pt x="56570" y="24382"/>
                    <a:pt x="62138" y="31419"/>
                    <a:pt x="64413" y="36827"/>
                  </a:cubicBezTo>
                  <a:cubicBezTo>
                    <a:pt x="67081" y="43198"/>
                    <a:pt x="66281" y="50437"/>
                    <a:pt x="62678" y="56341"/>
                  </a:cubicBezTo>
                  <a:cubicBezTo>
                    <a:pt x="59310" y="61917"/>
                    <a:pt x="52606" y="67060"/>
                    <a:pt x="41186" y="67060"/>
                  </a:cubicBezTo>
                  <a:cubicBezTo>
                    <a:pt x="38808" y="67060"/>
                    <a:pt x="36224" y="66837"/>
                    <a:pt x="33424" y="66348"/>
                  </a:cubicBezTo>
                  <a:lnTo>
                    <a:pt x="33424" y="120620"/>
                  </a:lnTo>
                  <a:lnTo>
                    <a:pt x="57241" y="120620"/>
                  </a:lnTo>
                  <a:lnTo>
                    <a:pt x="57241" y="88831"/>
                  </a:lnTo>
                  <a:cubicBezTo>
                    <a:pt x="57241" y="88831"/>
                    <a:pt x="90631" y="80191"/>
                    <a:pt x="90631" y="43365"/>
                  </a:cubicBezTo>
                  <a:cubicBezTo>
                    <a:pt x="90631" y="8173"/>
                    <a:pt x="59042" y="1"/>
                    <a:pt x="45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4"/>
            <p:cNvSpPr/>
            <p:nvPr/>
          </p:nvSpPr>
          <p:spPr>
            <a:xfrm>
              <a:off x="3275850" y="4508675"/>
              <a:ext cx="604625" cy="563750"/>
            </a:xfrm>
            <a:custGeom>
              <a:avLst/>
              <a:gdLst/>
              <a:ahLst/>
              <a:cxnLst/>
              <a:rect l="l" t="t" r="r" b="b"/>
              <a:pathLst>
                <a:path w="24185" h="22550" extrusionOk="0">
                  <a:moveTo>
                    <a:pt x="0" y="0"/>
                  </a:moveTo>
                  <a:lnTo>
                    <a:pt x="0" y="22550"/>
                  </a:lnTo>
                  <a:lnTo>
                    <a:pt x="24184" y="22550"/>
                  </a:lnTo>
                  <a:lnTo>
                    <a:pt x="2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4"/>
            <p:cNvSpPr/>
            <p:nvPr/>
          </p:nvSpPr>
          <p:spPr>
            <a:xfrm>
              <a:off x="3275850" y="4508675"/>
              <a:ext cx="604625" cy="563750"/>
            </a:xfrm>
            <a:custGeom>
              <a:avLst/>
              <a:gdLst/>
              <a:ahLst/>
              <a:cxnLst/>
              <a:rect l="l" t="t" r="r" b="b"/>
              <a:pathLst>
                <a:path w="24185" h="22550" extrusionOk="0">
                  <a:moveTo>
                    <a:pt x="0" y="0"/>
                  </a:moveTo>
                  <a:lnTo>
                    <a:pt x="0" y="22550"/>
                  </a:lnTo>
                  <a:lnTo>
                    <a:pt x="24184" y="22550"/>
                  </a:lnTo>
                  <a:lnTo>
                    <a:pt x="24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4"/>
            <p:cNvSpPr/>
            <p:nvPr/>
          </p:nvSpPr>
          <p:spPr>
            <a:xfrm>
              <a:off x="3051525" y="1818675"/>
              <a:ext cx="597100" cy="510950"/>
            </a:xfrm>
            <a:custGeom>
              <a:avLst/>
              <a:gdLst/>
              <a:ahLst/>
              <a:cxnLst/>
              <a:rect l="l" t="t" r="r" b="b"/>
              <a:pathLst>
                <a:path w="23884" h="20438" extrusionOk="0">
                  <a:moveTo>
                    <a:pt x="21057" y="0"/>
                  </a:moveTo>
                  <a:cubicBezTo>
                    <a:pt x="20265" y="0"/>
                    <a:pt x="19472" y="52"/>
                    <a:pt x="18680" y="157"/>
                  </a:cubicBezTo>
                  <a:cubicBezTo>
                    <a:pt x="16812" y="390"/>
                    <a:pt x="14978" y="790"/>
                    <a:pt x="13176" y="1424"/>
                  </a:cubicBezTo>
                  <a:cubicBezTo>
                    <a:pt x="12142" y="1791"/>
                    <a:pt x="11108" y="2225"/>
                    <a:pt x="10141" y="2759"/>
                  </a:cubicBezTo>
                  <a:cubicBezTo>
                    <a:pt x="9073" y="3292"/>
                    <a:pt x="8039" y="3926"/>
                    <a:pt x="7139" y="4693"/>
                  </a:cubicBezTo>
                  <a:cubicBezTo>
                    <a:pt x="6205" y="5461"/>
                    <a:pt x="5371" y="6328"/>
                    <a:pt x="4670" y="7295"/>
                  </a:cubicBezTo>
                  <a:cubicBezTo>
                    <a:pt x="4003" y="8196"/>
                    <a:pt x="3369" y="9130"/>
                    <a:pt x="2836" y="10097"/>
                  </a:cubicBezTo>
                  <a:cubicBezTo>
                    <a:pt x="1935" y="11732"/>
                    <a:pt x="1201" y="13500"/>
                    <a:pt x="701" y="15301"/>
                  </a:cubicBezTo>
                  <a:cubicBezTo>
                    <a:pt x="367" y="16535"/>
                    <a:pt x="134" y="17803"/>
                    <a:pt x="34" y="19070"/>
                  </a:cubicBezTo>
                  <a:cubicBezTo>
                    <a:pt x="0" y="19504"/>
                    <a:pt x="0" y="19871"/>
                    <a:pt x="0" y="20104"/>
                  </a:cubicBezTo>
                  <a:cubicBezTo>
                    <a:pt x="0" y="20204"/>
                    <a:pt x="0" y="20338"/>
                    <a:pt x="0" y="20438"/>
                  </a:cubicBezTo>
                  <a:cubicBezTo>
                    <a:pt x="34" y="20338"/>
                    <a:pt x="34" y="20204"/>
                    <a:pt x="34" y="20104"/>
                  </a:cubicBezTo>
                  <a:cubicBezTo>
                    <a:pt x="67" y="19871"/>
                    <a:pt x="67" y="19504"/>
                    <a:pt x="100" y="19070"/>
                  </a:cubicBezTo>
                  <a:cubicBezTo>
                    <a:pt x="234" y="17803"/>
                    <a:pt x="501" y="16568"/>
                    <a:pt x="834" y="15368"/>
                  </a:cubicBezTo>
                  <a:cubicBezTo>
                    <a:pt x="1368" y="13566"/>
                    <a:pt x="2102" y="11832"/>
                    <a:pt x="3002" y="10197"/>
                  </a:cubicBezTo>
                  <a:cubicBezTo>
                    <a:pt x="3536" y="9230"/>
                    <a:pt x="4170" y="8296"/>
                    <a:pt x="4804" y="7429"/>
                  </a:cubicBezTo>
                  <a:cubicBezTo>
                    <a:pt x="5537" y="6495"/>
                    <a:pt x="6338" y="5627"/>
                    <a:pt x="7239" y="4860"/>
                  </a:cubicBezTo>
                  <a:cubicBezTo>
                    <a:pt x="8173" y="4126"/>
                    <a:pt x="9173" y="3459"/>
                    <a:pt x="10241" y="2925"/>
                  </a:cubicBezTo>
                  <a:cubicBezTo>
                    <a:pt x="11208" y="2425"/>
                    <a:pt x="12209" y="1991"/>
                    <a:pt x="13276" y="1624"/>
                  </a:cubicBezTo>
                  <a:cubicBezTo>
                    <a:pt x="15011" y="1024"/>
                    <a:pt x="16846" y="590"/>
                    <a:pt x="18714" y="357"/>
                  </a:cubicBezTo>
                  <a:cubicBezTo>
                    <a:pt x="19629" y="233"/>
                    <a:pt x="20563" y="164"/>
                    <a:pt x="21501" y="164"/>
                  </a:cubicBezTo>
                  <a:cubicBezTo>
                    <a:pt x="21828" y="164"/>
                    <a:pt x="22155" y="173"/>
                    <a:pt x="22483" y="190"/>
                  </a:cubicBezTo>
                  <a:cubicBezTo>
                    <a:pt x="22950" y="190"/>
                    <a:pt x="23283" y="290"/>
                    <a:pt x="23517" y="290"/>
                  </a:cubicBezTo>
                  <a:lnTo>
                    <a:pt x="23884" y="290"/>
                  </a:lnTo>
                  <a:cubicBezTo>
                    <a:pt x="23750" y="257"/>
                    <a:pt x="23650" y="223"/>
                    <a:pt x="23517" y="190"/>
                  </a:cubicBezTo>
                  <a:cubicBezTo>
                    <a:pt x="23183" y="123"/>
                    <a:pt x="22850" y="90"/>
                    <a:pt x="22483" y="57"/>
                  </a:cubicBezTo>
                  <a:cubicBezTo>
                    <a:pt x="22008" y="19"/>
                    <a:pt x="21532" y="0"/>
                    <a:pt x="2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4"/>
            <p:cNvSpPr/>
            <p:nvPr/>
          </p:nvSpPr>
          <p:spPr>
            <a:xfrm>
              <a:off x="3550200" y="1214650"/>
              <a:ext cx="1004925" cy="503725"/>
            </a:xfrm>
            <a:custGeom>
              <a:avLst/>
              <a:gdLst/>
              <a:ahLst/>
              <a:cxnLst/>
              <a:rect l="l" t="t" r="r" b="b"/>
              <a:pathLst>
                <a:path w="40197" h="20149" extrusionOk="0">
                  <a:moveTo>
                    <a:pt x="1" y="0"/>
                  </a:moveTo>
                  <a:lnTo>
                    <a:pt x="1402" y="34"/>
                  </a:lnTo>
                  <a:lnTo>
                    <a:pt x="2369" y="67"/>
                  </a:lnTo>
                  <a:cubicBezTo>
                    <a:pt x="2736" y="67"/>
                    <a:pt x="3136" y="134"/>
                    <a:pt x="3570" y="167"/>
                  </a:cubicBezTo>
                  <a:cubicBezTo>
                    <a:pt x="4404" y="234"/>
                    <a:pt x="5371" y="267"/>
                    <a:pt x="6439" y="467"/>
                  </a:cubicBezTo>
                  <a:lnTo>
                    <a:pt x="8107" y="701"/>
                  </a:lnTo>
                  <a:cubicBezTo>
                    <a:pt x="8707" y="768"/>
                    <a:pt x="9274" y="901"/>
                    <a:pt x="9874" y="1034"/>
                  </a:cubicBezTo>
                  <a:cubicBezTo>
                    <a:pt x="10508" y="1168"/>
                    <a:pt x="11142" y="1301"/>
                    <a:pt x="11776" y="1468"/>
                  </a:cubicBezTo>
                  <a:lnTo>
                    <a:pt x="13777" y="1968"/>
                  </a:lnTo>
                  <a:cubicBezTo>
                    <a:pt x="14478" y="2135"/>
                    <a:pt x="15145" y="2369"/>
                    <a:pt x="15845" y="2602"/>
                  </a:cubicBezTo>
                  <a:cubicBezTo>
                    <a:pt x="16546" y="2836"/>
                    <a:pt x="17280" y="3069"/>
                    <a:pt x="18014" y="3336"/>
                  </a:cubicBezTo>
                  <a:lnTo>
                    <a:pt x="20182" y="4170"/>
                  </a:lnTo>
                  <a:lnTo>
                    <a:pt x="22383" y="5171"/>
                  </a:lnTo>
                  <a:cubicBezTo>
                    <a:pt x="25152" y="6505"/>
                    <a:pt x="27787" y="8073"/>
                    <a:pt x="30256" y="9841"/>
                  </a:cubicBezTo>
                  <a:cubicBezTo>
                    <a:pt x="30856" y="10241"/>
                    <a:pt x="31356" y="10675"/>
                    <a:pt x="31890" y="11075"/>
                  </a:cubicBezTo>
                  <a:lnTo>
                    <a:pt x="32657" y="11709"/>
                  </a:lnTo>
                  <a:lnTo>
                    <a:pt x="33391" y="12342"/>
                  </a:lnTo>
                  <a:cubicBezTo>
                    <a:pt x="33858" y="12743"/>
                    <a:pt x="34292" y="13176"/>
                    <a:pt x="34726" y="13543"/>
                  </a:cubicBezTo>
                  <a:cubicBezTo>
                    <a:pt x="35159" y="13944"/>
                    <a:pt x="35526" y="14377"/>
                    <a:pt x="35893" y="14744"/>
                  </a:cubicBezTo>
                  <a:cubicBezTo>
                    <a:pt x="36260" y="15144"/>
                    <a:pt x="36627" y="15511"/>
                    <a:pt x="36960" y="15878"/>
                  </a:cubicBezTo>
                  <a:lnTo>
                    <a:pt x="37794" y="16912"/>
                  </a:lnTo>
                  <a:lnTo>
                    <a:pt x="38562" y="17846"/>
                  </a:lnTo>
                  <a:cubicBezTo>
                    <a:pt x="38762" y="18113"/>
                    <a:pt x="38962" y="18413"/>
                    <a:pt x="39129" y="18647"/>
                  </a:cubicBezTo>
                  <a:lnTo>
                    <a:pt x="39929" y="19781"/>
                  </a:lnTo>
                  <a:cubicBezTo>
                    <a:pt x="39976" y="19851"/>
                    <a:pt x="40038" y="19920"/>
                    <a:pt x="40083" y="19979"/>
                  </a:cubicBezTo>
                  <a:lnTo>
                    <a:pt x="40083" y="19979"/>
                  </a:lnTo>
                  <a:lnTo>
                    <a:pt x="39929" y="19748"/>
                  </a:lnTo>
                  <a:cubicBezTo>
                    <a:pt x="39729" y="19481"/>
                    <a:pt x="39496" y="19114"/>
                    <a:pt x="39162" y="18614"/>
                  </a:cubicBezTo>
                  <a:cubicBezTo>
                    <a:pt x="38995" y="18347"/>
                    <a:pt x="38828" y="18080"/>
                    <a:pt x="38595" y="17780"/>
                  </a:cubicBezTo>
                  <a:lnTo>
                    <a:pt x="37861" y="16846"/>
                  </a:lnTo>
                  <a:lnTo>
                    <a:pt x="37027" y="15778"/>
                  </a:lnTo>
                  <a:cubicBezTo>
                    <a:pt x="36727" y="15411"/>
                    <a:pt x="36360" y="15044"/>
                    <a:pt x="35993" y="14677"/>
                  </a:cubicBezTo>
                  <a:cubicBezTo>
                    <a:pt x="35626" y="14277"/>
                    <a:pt x="35259" y="13877"/>
                    <a:pt x="34826" y="13443"/>
                  </a:cubicBezTo>
                  <a:lnTo>
                    <a:pt x="33491" y="12209"/>
                  </a:lnTo>
                  <a:cubicBezTo>
                    <a:pt x="33258" y="11976"/>
                    <a:pt x="33024" y="11775"/>
                    <a:pt x="32791" y="11575"/>
                  </a:cubicBezTo>
                  <a:lnTo>
                    <a:pt x="31990" y="11008"/>
                  </a:lnTo>
                  <a:cubicBezTo>
                    <a:pt x="31457" y="10575"/>
                    <a:pt x="30956" y="10141"/>
                    <a:pt x="30356" y="9707"/>
                  </a:cubicBezTo>
                  <a:cubicBezTo>
                    <a:pt x="27887" y="7906"/>
                    <a:pt x="25219" y="6338"/>
                    <a:pt x="22450" y="5037"/>
                  </a:cubicBezTo>
                  <a:lnTo>
                    <a:pt x="20249" y="4037"/>
                  </a:lnTo>
                  <a:lnTo>
                    <a:pt x="18047" y="3203"/>
                  </a:lnTo>
                  <a:cubicBezTo>
                    <a:pt x="17346" y="2902"/>
                    <a:pt x="16613" y="2669"/>
                    <a:pt x="15912" y="2469"/>
                  </a:cubicBezTo>
                  <a:cubicBezTo>
                    <a:pt x="15178" y="2235"/>
                    <a:pt x="14511" y="2002"/>
                    <a:pt x="13811" y="1835"/>
                  </a:cubicBezTo>
                  <a:lnTo>
                    <a:pt x="11809" y="1301"/>
                  </a:lnTo>
                  <a:cubicBezTo>
                    <a:pt x="11142" y="1134"/>
                    <a:pt x="10508" y="1001"/>
                    <a:pt x="9908" y="901"/>
                  </a:cubicBezTo>
                  <a:cubicBezTo>
                    <a:pt x="9274" y="801"/>
                    <a:pt x="8674" y="634"/>
                    <a:pt x="8107" y="567"/>
                  </a:cubicBezTo>
                  <a:lnTo>
                    <a:pt x="6439" y="334"/>
                  </a:lnTo>
                  <a:cubicBezTo>
                    <a:pt x="5405" y="167"/>
                    <a:pt x="4404" y="134"/>
                    <a:pt x="3570" y="67"/>
                  </a:cubicBezTo>
                  <a:cubicBezTo>
                    <a:pt x="3136" y="34"/>
                    <a:pt x="2736" y="0"/>
                    <a:pt x="2369" y="0"/>
                  </a:cubicBezTo>
                  <a:close/>
                  <a:moveTo>
                    <a:pt x="40083" y="19979"/>
                  </a:moveTo>
                  <a:lnTo>
                    <a:pt x="40129" y="20048"/>
                  </a:lnTo>
                  <a:cubicBezTo>
                    <a:pt x="40119" y="20028"/>
                    <a:pt x="40103" y="20004"/>
                    <a:pt x="40083" y="19979"/>
                  </a:cubicBezTo>
                  <a:close/>
                  <a:moveTo>
                    <a:pt x="40129" y="20048"/>
                  </a:moveTo>
                  <a:lnTo>
                    <a:pt x="40129" y="20048"/>
                  </a:lnTo>
                  <a:cubicBezTo>
                    <a:pt x="40196" y="20115"/>
                    <a:pt x="40196" y="20148"/>
                    <a:pt x="40196" y="20148"/>
                  </a:cubicBezTo>
                  <a:lnTo>
                    <a:pt x="40196" y="20148"/>
                  </a:lnTo>
                  <a:cubicBezTo>
                    <a:pt x="40196" y="20115"/>
                    <a:pt x="40163" y="20081"/>
                    <a:pt x="40129" y="2004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4"/>
            <p:cNvSpPr/>
            <p:nvPr/>
          </p:nvSpPr>
          <p:spPr>
            <a:xfrm>
              <a:off x="3875450" y="3010925"/>
              <a:ext cx="617125" cy="425325"/>
            </a:xfrm>
            <a:custGeom>
              <a:avLst/>
              <a:gdLst/>
              <a:ahLst/>
              <a:cxnLst/>
              <a:rect l="l" t="t" r="r" b="b"/>
              <a:pathLst>
                <a:path w="24685" h="17013" extrusionOk="0">
                  <a:moveTo>
                    <a:pt x="24684" y="1"/>
                  </a:moveTo>
                  <a:cubicBezTo>
                    <a:pt x="24618" y="67"/>
                    <a:pt x="24551" y="134"/>
                    <a:pt x="24451" y="201"/>
                  </a:cubicBezTo>
                  <a:lnTo>
                    <a:pt x="23884" y="868"/>
                  </a:lnTo>
                  <a:cubicBezTo>
                    <a:pt x="23617" y="1168"/>
                    <a:pt x="23317" y="1535"/>
                    <a:pt x="22950" y="1935"/>
                  </a:cubicBezTo>
                  <a:cubicBezTo>
                    <a:pt x="22583" y="2336"/>
                    <a:pt x="22149" y="2769"/>
                    <a:pt x="21682" y="3270"/>
                  </a:cubicBezTo>
                  <a:cubicBezTo>
                    <a:pt x="21182" y="3770"/>
                    <a:pt x="20648" y="4270"/>
                    <a:pt x="20081" y="4838"/>
                  </a:cubicBezTo>
                  <a:cubicBezTo>
                    <a:pt x="19481" y="5405"/>
                    <a:pt x="18847" y="5972"/>
                    <a:pt x="18146" y="6572"/>
                  </a:cubicBezTo>
                  <a:cubicBezTo>
                    <a:pt x="16679" y="7840"/>
                    <a:pt x="15111" y="9041"/>
                    <a:pt x="13476" y="10175"/>
                  </a:cubicBezTo>
                  <a:cubicBezTo>
                    <a:pt x="11775" y="11342"/>
                    <a:pt x="10041" y="12376"/>
                    <a:pt x="8473" y="13244"/>
                  </a:cubicBezTo>
                  <a:cubicBezTo>
                    <a:pt x="7639" y="13677"/>
                    <a:pt x="6872" y="14077"/>
                    <a:pt x="6171" y="14411"/>
                  </a:cubicBezTo>
                  <a:cubicBezTo>
                    <a:pt x="5437" y="14778"/>
                    <a:pt x="4737" y="15078"/>
                    <a:pt x="4136" y="15378"/>
                  </a:cubicBezTo>
                  <a:cubicBezTo>
                    <a:pt x="3503" y="15645"/>
                    <a:pt x="2902" y="15879"/>
                    <a:pt x="2402" y="16079"/>
                  </a:cubicBezTo>
                  <a:cubicBezTo>
                    <a:pt x="1901" y="16279"/>
                    <a:pt x="1468" y="16446"/>
                    <a:pt x="1101" y="16579"/>
                  </a:cubicBezTo>
                  <a:lnTo>
                    <a:pt x="267" y="16879"/>
                  </a:lnTo>
                  <a:cubicBezTo>
                    <a:pt x="167" y="16913"/>
                    <a:pt x="67" y="16980"/>
                    <a:pt x="0" y="17013"/>
                  </a:cubicBezTo>
                  <a:cubicBezTo>
                    <a:pt x="100" y="17013"/>
                    <a:pt x="200" y="16980"/>
                    <a:pt x="300" y="16946"/>
                  </a:cubicBezTo>
                  <a:lnTo>
                    <a:pt x="1134" y="16646"/>
                  </a:lnTo>
                  <a:cubicBezTo>
                    <a:pt x="1501" y="16546"/>
                    <a:pt x="1935" y="16379"/>
                    <a:pt x="2435" y="16179"/>
                  </a:cubicBezTo>
                  <a:cubicBezTo>
                    <a:pt x="2935" y="16012"/>
                    <a:pt x="3536" y="15779"/>
                    <a:pt x="4170" y="15512"/>
                  </a:cubicBezTo>
                  <a:cubicBezTo>
                    <a:pt x="4803" y="15245"/>
                    <a:pt x="5504" y="14911"/>
                    <a:pt x="6238" y="14578"/>
                  </a:cubicBezTo>
                  <a:cubicBezTo>
                    <a:pt x="6972" y="14278"/>
                    <a:pt x="7739" y="13844"/>
                    <a:pt x="8539" y="13444"/>
                  </a:cubicBezTo>
                  <a:cubicBezTo>
                    <a:pt x="12042" y="11576"/>
                    <a:pt x="15311" y="9307"/>
                    <a:pt x="18280" y="6706"/>
                  </a:cubicBezTo>
                  <a:cubicBezTo>
                    <a:pt x="18947" y="6105"/>
                    <a:pt x="19581" y="5538"/>
                    <a:pt x="20181" y="4971"/>
                  </a:cubicBezTo>
                  <a:cubicBezTo>
                    <a:pt x="20782" y="4404"/>
                    <a:pt x="21282" y="3870"/>
                    <a:pt x="21782" y="3370"/>
                  </a:cubicBezTo>
                  <a:cubicBezTo>
                    <a:pt x="22249" y="2869"/>
                    <a:pt x="22650" y="2402"/>
                    <a:pt x="23016" y="2002"/>
                  </a:cubicBezTo>
                  <a:cubicBezTo>
                    <a:pt x="23383" y="1602"/>
                    <a:pt x="23684" y="1235"/>
                    <a:pt x="23950" y="935"/>
                  </a:cubicBezTo>
                  <a:lnTo>
                    <a:pt x="24518" y="268"/>
                  </a:lnTo>
                  <a:cubicBezTo>
                    <a:pt x="24584" y="168"/>
                    <a:pt x="24651" y="101"/>
                    <a:pt x="246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4"/>
            <p:cNvSpPr/>
            <p:nvPr/>
          </p:nvSpPr>
          <p:spPr>
            <a:xfrm>
              <a:off x="3859600" y="3433725"/>
              <a:ext cx="5850" cy="748075"/>
            </a:xfrm>
            <a:custGeom>
              <a:avLst/>
              <a:gdLst/>
              <a:ahLst/>
              <a:cxnLst/>
              <a:rect l="l" t="t" r="r" b="b"/>
              <a:pathLst>
                <a:path w="234" h="29923" extrusionOk="0">
                  <a:moveTo>
                    <a:pt x="100" y="1"/>
                  </a:moveTo>
                  <a:cubicBezTo>
                    <a:pt x="67" y="1"/>
                    <a:pt x="0" y="6672"/>
                    <a:pt x="0" y="14945"/>
                  </a:cubicBezTo>
                  <a:cubicBezTo>
                    <a:pt x="0" y="23217"/>
                    <a:pt x="67" y="29922"/>
                    <a:pt x="100" y="29922"/>
                  </a:cubicBezTo>
                  <a:cubicBezTo>
                    <a:pt x="167" y="29922"/>
                    <a:pt x="234" y="23217"/>
                    <a:pt x="234" y="14945"/>
                  </a:cubicBezTo>
                  <a:cubicBezTo>
                    <a:pt x="234" y="6672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4"/>
            <p:cNvSpPr/>
            <p:nvPr/>
          </p:nvSpPr>
          <p:spPr>
            <a:xfrm>
              <a:off x="3882950" y="4509500"/>
              <a:ext cx="5025" cy="524575"/>
            </a:xfrm>
            <a:custGeom>
              <a:avLst/>
              <a:gdLst/>
              <a:ahLst/>
              <a:cxnLst/>
              <a:rect l="l" t="t" r="r" b="b"/>
              <a:pathLst>
                <a:path w="201" h="20983" extrusionOk="0">
                  <a:moveTo>
                    <a:pt x="100" y="1"/>
                  </a:moveTo>
                  <a:cubicBezTo>
                    <a:pt x="34" y="1"/>
                    <a:pt x="0" y="4704"/>
                    <a:pt x="0" y="10508"/>
                  </a:cubicBezTo>
                  <a:cubicBezTo>
                    <a:pt x="0" y="16279"/>
                    <a:pt x="34" y="20982"/>
                    <a:pt x="100" y="20982"/>
                  </a:cubicBezTo>
                  <a:cubicBezTo>
                    <a:pt x="167" y="20982"/>
                    <a:pt x="200" y="16312"/>
                    <a:pt x="200" y="10508"/>
                  </a:cubicBezTo>
                  <a:cubicBezTo>
                    <a:pt x="200" y="470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4"/>
            <p:cNvSpPr/>
            <p:nvPr/>
          </p:nvSpPr>
          <p:spPr>
            <a:xfrm>
              <a:off x="4467525" y="2147825"/>
              <a:ext cx="303575" cy="160425"/>
            </a:xfrm>
            <a:custGeom>
              <a:avLst/>
              <a:gdLst/>
              <a:ahLst/>
              <a:cxnLst/>
              <a:rect l="l" t="t" r="r" b="b"/>
              <a:pathLst>
                <a:path w="12143" h="6417" extrusionOk="0">
                  <a:moveTo>
                    <a:pt x="12143" y="0"/>
                  </a:moveTo>
                  <a:lnTo>
                    <a:pt x="12143" y="0"/>
                  </a:lnTo>
                  <a:cubicBezTo>
                    <a:pt x="12142" y="0"/>
                    <a:pt x="2302" y="634"/>
                    <a:pt x="401" y="4370"/>
                  </a:cubicBezTo>
                  <a:cubicBezTo>
                    <a:pt x="1" y="5204"/>
                    <a:pt x="1568" y="5904"/>
                    <a:pt x="2436" y="6171"/>
                  </a:cubicBezTo>
                  <a:cubicBezTo>
                    <a:pt x="3089" y="6335"/>
                    <a:pt x="3743" y="6416"/>
                    <a:pt x="4397" y="6416"/>
                  </a:cubicBezTo>
                  <a:cubicBezTo>
                    <a:pt x="4677" y="6416"/>
                    <a:pt x="4957" y="6401"/>
                    <a:pt x="5238" y="6371"/>
                  </a:cubicBezTo>
                  <a:cubicBezTo>
                    <a:pt x="6505" y="6305"/>
                    <a:pt x="7773" y="6171"/>
                    <a:pt x="8874" y="5571"/>
                  </a:cubicBezTo>
                  <a:cubicBezTo>
                    <a:pt x="9808" y="4970"/>
                    <a:pt x="10575" y="4136"/>
                    <a:pt x="11042" y="3136"/>
                  </a:cubicBezTo>
                  <a:cubicBezTo>
                    <a:pt x="11509" y="2135"/>
                    <a:pt x="11876" y="1067"/>
                    <a:pt x="12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4"/>
            <p:cNvSpPr/>
            <p:nvPr/>
          </p:nvSpPr>
          <p:spPr>
            <a:xfrm>
              <a:off x="4467525" y="2147825"/>
              <a:ext cx="303575" cy="160425"/>
            </a:xfrm>
            <a:custGeom>
              <a:avLst/>
              <a:gdLst/>
              <a:ahLst/>
              <a:cxnLst/>
              <a:rect l="l" t="t" r="r" b="b"/>
              <a:pathLst>
                <a:path w="12143" h="6417" extrusionOk="0">
                  <a:moveTo>
                    <a:pt x="12143" y="0"/>
                  </a:moveTo>
                  <a:lnTo>
                    <a:pt x="12143" y="0"/>
                  </a:lnTo>
                  <a:cubicBezTo>
                    <a:pt x="12142" y="0"/>
                    <a:pt x="2302" y="634"/>
                    <a:pt x="401" y="4370"/>
                  </a:cubicBezTo>
                  <a:cubicBezTo>
                    <a:pt x="1" y="5204"/>
                    <a:pt x="1568" y="5904"/>
                    <a:pt x="2436" y="6171"/>
                  </a:cubicBezTo>
                  <a:cubicBezTo>
                    <a:pt x="3089" y="6335"/>
                    <a:pt x="3743" y="6416"/>
                    <a:pt x="4397" y="6416"/>
                  </a:cubicBezTo>
                  <a:cubicBezTo>
                    <a:pt x="4677" y="6416"/>
                    <a:pt x="4957" y="6401"/>
                    <a:pt x="5238" y="6371"/>
                  </a:cubicBezTo>
                  <a:cubicBezTo>
                    <a:pt x="6505" y="6305"/>
                    <a:pt x="7773" y="6171"/>
                    <a:pt x="8874" y="5571"/>
                  </a:cubicBezTo>
                  <a:cubicBezTo>
                    <a:pt x="9808" y="4970"/>
                    <a:pt x="10575" y="4136"/>
                    <a:pt x="11042" y="3136"/>
                  </a:cubicBezTo>
                  <a:cubicBezTo>
                    <a:pt x="11509" y="2135"/>
                    <a:pt x="11876" y="1067"/>
                    <a:pt x="12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4"/>
            <p:cNvSpPr/>
            <p:nvPr/>
          </p:nvSpPr>
          <p:spPr>
            <a:xfrm>
              <a:off x="5158025" y="2118250"/>
              <a:ext cx="269375" cy="116375"/>
            </a:xfrm>
            <a:custGeom>
              <a:avLst/>
              <a:gdLst/>
              <a:ahLst/>
              <a:cxnLst/>
              <a:rect l="l" t="t" r="r" b="b"/>
              <a:pathLst>
                <a:path w="10775" h="4655" extrusionOk="0">
                  <a:moveTo>
                    <a:pt x="7230" y="1"/>
                  </a:moveTo>
                  <a:cubicBezTo>
                    <a:pt x="6943" y="1"/>
                    <a:pt x="6655" y="8"/>
                    <a:pt x="6372" y="16"/>
                  </a:cubicBezTo>
                  <a:cubicBezTo>
                    <a:pt x="5071" y="82"/>
                    <a:pt x="3803" y="316"/>
                    <a:pt x="2569" y="749"/>
                  </a:cubicBezTo>
                  <a:cubicBezTo>
                    <a:pt x="1568" y="1116"/>
                    <a:pt x="501" y="1583"/>
                    <a:pt x="0" y="2517"/>
                  </a:cubicBezTo>
                  <a:lnTo>
                    <a:pt x="634" y="2884"/>
                  </a:lnTo>
                  <a:cubicBezTo>
                    <a:pt x="2235" y="4052"/>
                    <a:pt x="4203" y="4652"/>
                    <a:pt x="6171" y="4652"/>
                  </a:cubicBezTo>
                  <a:cubicBezTo>
                    <a:pt x="6220" y="4654"/>
                    <a:pt x="6269" y="4655"/>
                    <a:pt x="6317" y="4655"/>
                  </a:cubicBezTo>
                  <a:cubicBezTo>
                    <a:pt x="7232" y="4655"/>
                    <a:pt x="8111" y="4357"/>
                    <a:pt x="8840" y="3818"/>
                  </a:cubicBezTo>
                  <a:cubicBezTo>
                    <a:pt x="9174" y="3518"/>
                    <a:pt x="9407" y="3151"/>
                    <a:pt x="9741" y="2851"/>
                  </a:cubicBezTo>
                  <a:cubicBezTo>
                    <a:pt x="9941" y="2651"/>
                    <a:pt x="10208" y="2517"/>
                    <a:pt x="10441" y="2317"/>
                  </a:cubicBezTo>
                  <a:cubicBezTo>
                    <a:pt x="10641" y="2117"/>
                    <a:pt x="10775" y="1817"/>
                    <a:pt x="10741" y="1517"/>
                  </a:cubicBezTo>
                  <a:cubicBezTo>
                    <a:pt x="10641" y="1150"/>
                    <a:pt x="10441" y="816"/>
                    <a:pt x="10174" y="616"/>
                  </a:cubicBezTo>
                  <a:cubicBezTo>
                    <a:pt x="9288" y="94"/>
                    <a:pt x="8258" y="1"/>
                    <a:pt x="7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4"/>
            <p:cNvSpPr/>
            <p:nvPr/>
          </p:nvSpPr>
          <p:spPr>
            <a:xfrm>
              <a:off x="5158025" y="2118450"/>
              <a:ext cx="269375" cy="116175"/>
            </a:xfrm>
            <a:custGeom>
              <a:avLst/>
              <a:gdLst/>
              <a:ahLst/>
              <a:cxnLst/>
              <a:rect l="l" t="t" r="r" b="b"/>
              <a:pathLst>
                <a:path w="10775" h="4647" extrusionOk="0">
                  <a:moveTo>
                    <a:pt x="6867" y="1"/>
                  </a:moveTo>
                  <a:cubicBezTo>
                    <a:pt x="6704" y="1"/>
                    <a:pt x="6538" y="3"/>
                    <a:pt x="6372" y="8"/>
                  </a:cubicBezTo>
                  <a:cubicBezTo>
                    <a:pt x="5071" y="74"/>
                    <a:pt x="3803" y="308"/>
                    <a:pt x="2569" y="741"/>
                  </a:cubicBezTo>
                  <a:cubicBezTo>
                    <a:pt x="1568" y="1075"/>
                    <a:pt x="501" y="1575"/>
                    <a:pt x="0" y="2509"/>
                  </a:cubicBezTo>
                  <a:lnTo>
                    <a:pt x="634" y="2876"/>
                  </a:lnTo>
                  <a:cubicBezTo>
                    <a:pt x="2235" y="4044"/>
                    <a:pt x="4203" y="4644"/>
                    <a:pt x="6205" y="4644"/>
                  </a:cubicBezTo>
                  <a:cubicBezTo>
                    <a:pt x="6252" y="4646"/>
                    <a:pt x="6299" y="4647"/>
                    <a:pt x="6346" y="4647"/>
                  </a:cubicBezTo>
                  <a:cubicBezTo>
                    <a:pt x="7232" y="4647"/>
                    <a:pt x="8111" y="4349"/>
                    <a:pt x="8840" y="3810"/>
                  </a:cubicBezTo>
                  <a:cubicBezTo>
                    <a:pt x="9174" y="3510"/>
                    <a:pt x="9407" y="3110"/>
                    <a:pt x="9741" y="2843"/>
                  </a:cubicBezTo>
                  <a:cubicBezTo>
                    <a:pt x="9941" y="2643"/>
                    <a:pt x="10208" y="2509"/>
                    <a:pt x="10441" y="2309"/>
                  </a:cubicBezTo>
                  <a:cubicBezTo>
                    <a:pt x="10641" y="2109"/>
                    <a:pt x="10775" y="1809"/>
                    <a:pt x="10741" y="1509"/>
                  </a:cubicBezTo>
                  <a:cubicBezTo>
                    <a:pt x="10575" y="1142"/>
                    <a:pt x="10341" y="875"/>
                    <a:pt x="10007" y="675"/>
                  </a:cubicBezTo>
                  <a:cubicBezTo>
                    <a:pt x="9019" y="122"/>
                    <a:pt x="7979" y="1"/>
                    <a:pt x="68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4"/>
            <p:cNvSpPr/>
            <p:nvPr/>
          </p:nvSpPr>
          <p:spPr>
            <a:xfrm>
              <a:off x="4398300" y="1655800"/>
              <a:ext cx="825625" cy="915675"/>
            </a:xfrm>
            <a:custGeom>
              <a:avLst/>
              <a:gdLst/>
              <a:ahLst/>
              <a:cxnLst/>
              <a:rect l="l" t="t" r="r" b="b"/>
              <a:pathLst>
                <a:path w="33025" h="36627" extrusionOk="0">
                  <a:moveTo>
                    <a:pt x="13310" y="0"/>
                  </a:moveTo>
                  <a:lnTo>
                    <a:pt x="10575" y="1268"/>
                  </a:lnTo>
                  <a:cubicBezTo>
                    <a:pt x="9975" y="1568"/>
                    <a:pt x="9374" y="1902"/>
                    <a:pt x="8841" y="2269"/>
                  </a:cubicBezTo>
                  <a:cubicBezTo>
                    <a:pt x="7006" y="3469"/>
                    <a:pt x="2636" y="6271"/>
                    <a:pt x="1836" y="9374"/>
                  </a:cubicBezTo>
                  <a:cubicBezTo>
                    <a:pt x="1" y="16579"/>
                    <a:pt x="3103" y="24585"/>
                    <a:pt x="3103" y="24585"/>
                  </a:cubicBezTo>
                  <a:lnTo>
                    <a:pt x="5105" y="23017"/>
                  </a:lnTo>
                  <a:cubicBezTo>
                    <a:pt x="5605" y="22616"/>
                    <a:pt x="6139" y="22283"/>
                    <a:pt x="6706" y="21949"/>
                  </a:cubicBezTo>
                  <a:lnTo>
                    <a:pt x="10742" y="32757"/>
                  </a:lnTo>
                  <a:cubicBezTo>
                    <a:pt x="10242" y="33057"/>
                    <a:pt x="9908" y="33558"/>
                    <a:pt x="9841" y="34125"/>
                  </a:cubicBezTo>
                  <a:cubicBezTo>
                    <a:pt x="9808" y="34992"/>
                    <a:pt x="10275" y="36059"/>
                    <a:pt x="11776" y="36360"/>
                  </a:cubicBezTo>
                  <a:lnTo>
                    <a:pt x="32558" y="36626"/>
                  </a:lnTo>
                  <a:cubicBezTo>
                    <a:pt x="32724" y="36626"/>
                    <a:pt x="32824" y="36526"/>
                    <a:pt x="32824" y="36360"/>
                  </a:cubicBezTo>
                  <a:cubicBezTo>
                    <a:pt x="32824" y="36326"/>
                    <a:pt x="32824" y="36326"/>
                    <a:pt x="32824" y="36293"/>
                  </a:cubicBezTo>
                  <a:lnTo>
                    <a:pt x="30389" y="28687"/>
                  </a:lnTo>
                  <a:cubicBezTo>
                    <a:pt x="30389" y="28687"/>
                    <a:pt x="30756" y="24885"/>
                    <a:pt x="31257" y="20315"/>
                  </a:cubicBezTo>
                  <a:cubicBezTo>
                    <a:pt x="31988" y="13396"/>
                    <a:pt x="33019" y="4687"/>
                    <a:pt x="33025" y="4670"/>
                  </a:cubicBezTo>
                  <a:lnTo>
                    <a:pt x="33025" y="4670"/>
                  </a:lnTo>
                  <a:cubicBezTo>
                    <a:pt x="33025" y="4670"/>
                    <a:pt x="33025" y="4670"/>
                    <a:pt x="33025" y="4670"/>
                  </a:cubicBezTo>
                  <a:cubicBezTo>
                    <a:pt x="33025" y="4670"/>
                    <a:pt x="33025" y="4670"/>
                    <a:pt x="33025" y="4670"/>
                  </a:cubicBezTo>
                  <a:cubicBezTo>
                    <a:pt x="33025" y="4670"/>
                    <a:pt x="33025" y="4670"/>
                    <a:pt x="33025" y="4670"/>
                  </a:cubicBezTo>
                  <a:lnTo>
                    <a:pt x="33025" y="4670"/>
                  </a:lnTo>
                  <a:cubicBezTo>
                    <a:pt x="31590" y="667"/>
                    <a:pt x="23218" y="0"/>
                    <a:pt x="23218" y="0"/>
                  </a:cubicBezTo>
                  <a:lnTo>
                    <a:pt x="13644" y="567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4"/>
            <p:cNvSpPr/>
            <p:nvPr/>
          </p:nvSpPr>
          <p:spPr>
            <a:xfrm>
              <a:off x="4846975" y="1977700"/>
              <a:ext cx="85075" cy="280450"/>
            </a:xfrm>
            <a:custGeom>
              <a:avLst/>
              <a:gdLst/>
              <a:ahLst/>
              <a:cxnLst/>
              <a:rect l="l" t="t" r="r" b="b"/>
              <a:pathLst>
                <a:path w="3403" h="11218" extrusionOk="0">
                  <a:moveTo>
                    <a:pt x="2702" y="0"/>
                  </a:moveTo>
                  <a:cubicBezTo>
                    <a:pt x="1568" y="2902"/>
                    <a:pt x="1601" y="6238"/>
                    <a:pt x="367" y="9140"/>
                  </a:cubicBezTo>
                  <a:cubicBezTo>
                    <a:pt x="234" y="9440"/>
                    <a:pt x="100" y="9774"/>
                    <a:pt x="67" y="10107"/>
                  </a:cubicBezTo>
                  <a:cubicBezTo>
                    <a:pt x="0" y="10441"/>
                    <a:pt x="100" y="10775"/>
                    <a:pt x="334" y="11041"/>
                  </a:cubicBezTo>
                  <a:cubicBezTo>
                    <a:pt x="485" y="11178"/>
                    <a:pt x="671" y="11218"/>
                    <a:pt x="869" y="11218"/>
                  </a:cubicBezTo>
                  <a:cubicBezTo>
                    <a:pt x="1108" y="11218"/>
                    <a:pt x="1364" y="11160"/>
                    <a:pt x="1601" y="11141"/>
                  </a:cubicBezTo>
                  <a:cubicBezTo>
                    <a:pt x="2002" y="11041"/>
                    <a:pt x="2368" y="10941"/>
                    <a:pt x="2735" y="10775"/>
                  </a:cubicBezTo>
                  <a:cubicBezTo>
                    <a:pt x="3403" y="7205"/>
                    <a:pt x="3069" y="3569"/>
                    <a:pt x="27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4"/>
            <p:cNvSpPr/>
            <p:nvPr/>
          </p:nvSpPr>
          <p:spPr>
            <a:xfrm>
              <a:off x="4717700" y="2385375"/>
              <a:ext cx="441175" cy="70950"/>
            </a:xfrm>
            <a:custGeom>
              <a:avLst/>
              <a:gdLst/>
              <a:ahLst/>
              <a:cxnLst/>
              <a:rect l="l" t="t" r="r" b="b"/>
              <a:pathLst>
                <a:path w="17647" h="2838" extrusionOk="0">
                  <a:moveTo>
                    <a:pt x="4617" y="1"/>
                  </a:moveTo>
                  <a:cubicBezTo>
                    <a:pt x="4043" y="1"/>
                    <a:pt x="3467" y="69"/>
                    <a:pt x="2903" y="205"/>
                  </a:cubicBezTo>
                  <a:cubicBezTo>
                    <a:pt x="1735" y="572"/>
                    <a:pt x="835" y="1506"/>
                    <a:pt x="1" y="2440"/>
                  </a:cubicBezTo>
                  <a:lnTo>
                    <a:pt x="268" y="2673"/>
                  </a:lnTo>
                  <a:cubicBezTo>
                    <a:pt x="611" y="2790"/>
                    <a:pt x="959" y="2838"/>
                    <a:pt x="1310" y="2838"/>
                  </a:cubicBezTo>
                  <a:cubicBezTo>
                    <a:pt x="2664" y="2838"/>
                    <a:pt x="4067" y="2132"/>
                    <a:pt x="5471" y="1973"/>
                  </a:cubicBezTo>
                  <a:cubicBezTo>
                    <a:pt x="5690" y="1948"/>
                    <a:pt x="5908" y="1937"/>
                    <a:pt x="6126" y="1937"/>
                  </a:cubicBezTo>
                  <a:cubicBezTo>
                    <a:pt x="7075" y="1937"/>
                    <a:pt x="8019" y="2144"/>
                    <a:pt x="8940" y="2306"/>
                  </a:cubicBezTo>
                  <a:cubicBezTo>
                    <a:pt x="10342" y="2524"/>
                    <a:pt x="11743" y="2636"/>
                    <a:pt x="13144" y="2636"/>
                  </a:cubicBezTo>
                  <a:cubicBezTo>
                    <a:pt x="14111" y="2636"/>
                    <a:pt x="15078" y="2582"/>
                    <a:pt x="16046" y="2473"/>
                  </a:cubicBezTo>
                  <a:cubicBezTo>
                    <a:pt x="16412" y="2440"/>
                    <a:pt x="16746" y="2340"/>
                    <a:pt x="17080" y="2206"/>
                  </a:cubicBezTo>
                  <a:cubicBezTo>
                    <a:pt x="17413" y="1973"/>
                    <a:pt x="17647" y="1573"/>
                    <a:pt x="17647" y="1172"/>
                  </a:cubicBezTo>
                  <a:cubicBezTo>
                    <a:pt x="13711" y="739"/>
                    <a:pt x="9774" y="539"/>
                    <a:pt x="5838" y="105"/>
                  </a:cubicBezTo>
                  <a:cubicBezTo>
                    <a:pt x="5435" y="35"/>
                    <a:pt x="5026" y="1"/>
                    <a:pt x="46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4"/>
            <p:cNvSpPr/>
            <p:nvPr/>
          </p:nvSpPr>
          <p:spPr>
            <a:xfrm>
              <a:off x="5103825" y="1761700"/>
              <a:ext cx="322750" cy="430325"/>
            </a:xfrm>
            <a:custGeom>
              <a:avLst/>
              <a:gdLst/>
              <a:ahLst/>
              <a:cxnLst/>
              <a:rect l="l" t="t" r="r" b="b"/>
              <a:pathLst>
                <a:path w="12910" h="17213" extrusionOk="0">
                  <a:moveTo>
                    <a:pt x="4637" y="1"/>
                  </a:moveTo>
                  <a:lnTo>
                    <a:pt x="0" y="5838"/>
                  </a:lnTo>
                  <a:lnTo>
                    <a:pt x="1068" y="17213"/>
                  </a:lnTo>
                  <a:cubicBezTo>
                    <a:pt x="1068" y="17213"/>
                    <a:pt x="3503" y="14511"/>
                    <a:pt x="10374" y="14444"/>
                  </a:cubicBezTo>
                  <a:cubicBezTo>
                    <a:pt x="11375" y="14478"/>
                    <a:pt x="12309" y="14978"/>
                    <a:pt x="12909" y="15779"/>
                  </a:cubicBezTo>
                  <a:lnTo>
                    <a:pt x="12309" y="14411"/>
                  </a:lnTo>
                  <a:cubicBezTo>
                    <a:pt x="10608" y="10575"/>
                    <a:pt x="4637" y="1"/>
                    <a:pt x="4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4"/>
            <p:cNvSpPr/>
            <p:nvPr/>
          </p:nvSpPr>
          <p:spPr>
            <a:xfrm>
              <a:off x="4681850" y="1945175"/>
              <a:ext cx="34225" cy="125950"/>
            </a:xfrm>
            <a:custGeom>
              <a:avLst/>
              <a:gdLst/>
              <a:ahLst/>
              <a:cxnLst/>
              <a:rect l="l" t="t" r="r" b="b"/>
              <a:pathLst>
                <a:path w="1369" h="5038" extrusionOk="0">
                  <a:moveTo>
                    <a:pt x="0" y="0"/>
                  </a:moveTo>
                  <a:cubicBezTo>
                    <a:pt x="134" y="868"/>
                    <a:pt x="334" y="1701"/>
                    <a:pt x="567" y="2535"/>
                  </a:cubicBezTo>
                  <a:cubicBezTo>
                    <a:pt x="768" y="3403"/>
                    <a:pt x="1034" y="4237"/>
                    <a:pt x="1368" y="5037"/>
                  </a:cubicBezTo>
                  <a:cubicBezTo>
                    <a:pt x="1235" y="4170"/>
                    <a:pt x="1068" y="3336"/>
                    <a:pt x="801" y="2502"/>
                  </a:cubicBezTo>
                  <a:cubicBezTo>
                    <a:pt x="601" y="1635"/>
                    <a:pt x="334" y="80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4"/>
            <p:cNvSpPr/>
            <p:nvPr/>
          </p:nvSpPr>
          <p:spPr>
            <a:xfrm>
              <a:off x="5093800" y="1887625"/>
              <a:ext cx="98425" cy="328600"/>
            </a:xfrm>
            <a:custGeom>
              <a:avLst/>
              <a:gdLst/>
              <a:ahLst/>
              <a:cxnLst/>
              <a:rect l="l" t="t" r="r" b="b"/>
              <a:pathLst>
                <a:path w="3937" h="13144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601" y="568"/>
                    <a:pt x="1368" y="1602"/>
                  </a:cubicBezTo>
                  <a:cubicBezTo>
                    <a:pt x="2403" y="2936"/>
                    <a:pt x="3103" y="4470"/>
                    <a:pt x="3503" y="6072"/>
                  </a:cubicBezTo>
                  <a:cubicBezTo>
                    <a:pt x="3670" y="6972"/>
                    <a:pt x="3737" y="7906"/>
                    <a:pt x="3637" y="8807"/>
                  </a:cubicBezTo>
                  <a:cubicBezTo>
                    <a:pt x="3537" y="9641"/>
                    <a:pt x="3403" y="10408"/>
                    <a:pt x="3303" y="11042"/>
                  </a:cubicBezTo>
                  <a:cubicBezTo>
                    <a:pt x="3236" y="11542"/>
                    <a:pt x="3170" y="12076"/>
                    <a:pt x="3170" y="12576"/>
                  </a:cubicBezTo>
                  <a:cubicBezTo>
                    <a:pt x="3170" y="12776"/>
                    <a:pt x="3170" y="12943"/>
                    <a:pt x="3203" y="13143"/>
                  </a:cubicBezTo>
                  <a:cubicBezTo>
                    <a:pt x="3236" y="12943"/>
                    <a:pt x="3236" y="12776"/>
                    <a:pt x="3236" y="12576"/>
                  </a:cubicBezTo>
                  <a:cubicBezTo>
                    <a:pt x="3270" y="12209"/>
                    <a:pt x="3337" y="11709"/>
                    <a:pt x="3470" y="11075"/>
                  </a:cubicBezTo>
                  <a:cubicBezTo>
                    <a:pt x="3570" y="10441"/>
                    <a:pt x="3737" y="9674"/>
                    <a:pt x="3837" y="8840"/>
                  </a:cubicBezTo>
                  <a:cubicBezTo>
                    <a:pt x="3937" y="7906"/>
                    <a:pt x="3904" y="6972"/>
                    <a:pt x="3703" y="6038"/>
                  </a:cubicBezTo>
                  <a:cubicBezTo>
                    <a:pt x="3337" y="4370"/>
                    <a:pt x="2569" y="2836"/>
                    <a:pt x="1502" y="1502"/>
                  </a:cubicBezTo>
                  <a:cubicBezTo>
                    <a:pt x="1168" y="1101"/>
                    <a:pt x="835" y="734"/>
                    <a:pt x="468" y="367"/>
                  </a:cubicBezTo>
                  <a:cubicBezTo>
                    <a:pt x="334" y="234"/>
                    <a:pt x="201" y="1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4"/>
            <p:cNvSpPr/>
            <p:nvPr/>
          </p:nvSpPr>
          <p:spPr>
            <a:xfrm>
              <a:off x="4716050" y="2457200"/>
              <a:ext cx="272700" cy="93850"/>
            </a:xfrm>
            <a:custGeom>
              <a:avLst/>
              <a:gdLst/>
              <a:ahLst/>
              <a:cxnLst/>
              <a:rect l="l" t="t" r="r" b="b"/>
              <a:pathLst>
                <a:path w="10908" h="3754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134"/>
                    <a:pt x="200" y="267"/>
                    <a:pt x="300" y="367"/>
                  </a:cubicBezTo>
                  <a:cubicBezTo>
                    <a:pt x="434" y="534"/>
                    <a:pt x="567" y="634"/>
                    <a:pt x="701" y="768"/>
                  </a:cubicBezTo>
                  <a:cubicBezTo>
                    <a:pt x="834" y="935"/>
                    <a:pt x="1034" y="1101"/>
                    <a:pt x="1234" y="1268"/>
                  </a:cubicBezTo>
                  <a:cubicBezTo>
                    <a:pt x="1735" y="1668"/>
                    <a:pt x="2268" y="2035"/>
                    <a:pt x="2835" y="2336"/>
                  </a:cubicBezTo>
                  <a:cubicBezTo>
                    <a:pt x="4203" y="3103"/>
                    <a:pt x="5704" y="3570"/>
                    <a:pt x="7272" y="3703"/>
                  </a:cubicBezTo>
                  <a:cubicBezTo>
                    <a:pt x="7589" y="3737"/>
                    <a:pt x="7906" y="3753"/>
                    <a:pt x="8223" y="3753"/>
                  </a:cubicBezTo>
                  <a:cubicBezTo>
                    <a:pt x="8539" y="3753"/>
                    <a:pt x="8856" y="3737"/>
                    <a:pt x="9173" y="3703"/>
                  </a:cubicBezTo>
                  <a:cubicBezTo>
                    <a:pt x="9440" y="3703"/>
                    <a:pt x="9707" y="3670"/>
                    <a:pt x="9907" y="3636"/>
                  </a:cubicBezTo>
                  <a:cubicBezTo>
                    <a:pt x="10074" y="3603"/>
                    <a:pt x="10274" y="3570"/>
                    <a:pt x="10441" y="3536"/>
                  </a:cubicBezTo>
                  <a:cubicBezTo>
                    <a:pt x="10608" y="3503"/>
                    <a:pt x="10774" y="3436"/>
                    <a:pt x="10908" y="3403"/>
                  </a:cubicBezTo>
                  <a:cubicBezTo>
                    <a:pt x="10908" y="3399"/>
                    <a:pt x="10900" y="3398"/>
                    <a:pt x="10885" y="3398"/>
                  </a:cubicBezTo>
                  <a:cubicBezTo>
                    <a:pt x="10759" y="3398"/>
                    <a:pt x="10125" y="3510"/>
                    <a:pt x="9173" y="3570"/>
                  </a:cubicBezTo>
                  <a:cubicBezTo>
                    <a:pt x="9003" y="3579"/>
                    <a:pt x="8834" y="3583"/>
                    <a:pt x="8664" y="3583"/>
                  </a:cubicBezTo>
                  <a:cubicBezTo>
                    <a:pt x="8200" y="3583"/>
                    <a:pt x="7736" y="3552"/>
                    <a:pt x="7272" y="3503"/>
                  </a:cubicBezTo>
                  <a:cubicBezTo>
                    <a:pt x="6538" y="3436"/>
                    <a:pt x="5771" y="3270"/>
                    <a:pt x="5037" y="3036"/>
                  </a:cubicBezTo>
                  <a:cubicBezTo>
                    <a:pt x="4303" y="2803"/>
                    <a:pt x="3603" y="2502"/>
                    <a:pt x="2902" y="2169"/>
                  </a:cubicBezTo>
                  <a:cubicBezTo>
                    <a:pt x="2368" y="1869"/>
                    <a:pt x="1835" y="1535"/>
                    <a:pt x="1334" y="1135"/>
                  </a:cubicBezTo>
                  <a:cubicBezTo>
                    <a:pt x="467" y="501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4"/>
            <p:cNvSpPr/>
            <p:nvPr/>
          </p:nvSpPr>
          <p:spPr>
            <a:xfrm>
              <a:off x="5115500" y="2483050"/>
              <a:ext cx="39200" cy="92800"/>
            </a:xfrm>
            <a:custGeom>
              <a:avLst/>
              <a:gdLst/>
              <a:ahLst/>
              <a:cxnLst/>
              <a:rect l="l" t="t" r="r" b="b"/>
              <a:pathLst>
                <a:path w="1568" h="3712" extrusionOk="0">
                  <a:moveTo>
                    <a:pt x="1334" y="1"/>
                  </a:moveTo>
                  <a:cubicBezTo>
                    <a:pt x="1268" y="1"/>
                    <a:pt x="1501" y="935"/>
                    <a:pt x="1168" y="2035"/>
                  </a:cubicBezTo>
                  <a:cubicBezTo>
                    <a:pt x="1034" y="2502"/>
                    <a:pt x="801" y="2936"/>
                    <a:pt x="467" y="3303"/>
                  </a:cubicBezTo>
                  <a:cubicBezTo>
                    <a:pt x="200" y="3570"/>
                    <a:pt x="0" y="3703"/>
                    <a:pt x="0" y="3703"/>
                  </a:cubicBezTo>
                  <a:cubicBezTo>
                    <a:pt x="5" y="3708"/>
                    <a:pt x="15" y="3711"/>
                    <a:pt x="29" y="3711"/>
                  </a:cubicBezTo>
                  <a:cubicBezTo>
                    <a:pt x="107" y="3711"/>
                    <a:pt x="313" y="3629"/>
                    <a:pt x="567" y="3403"/>
                  </a:cubicBezTo>
                  <a:cubicBezTo>
                    <a:pt x="967" y="3069"/>
                    <a:pt x="1234" y="2602"/>
                    <a:pt x="1401" y="2102"/>
                  </a:cubicBezTo>
                  <a:cubicBezTo>
                    <a:pt x="1535" y="1602"/>
                    <a:pt x="1568" y="1101"/>
                    <a:pt x="1501" y="601"/>
                  </a:cubicBezTo>
                  <a:cubicBezTo>
                    <a:pt x="1501" y="368"/>
                    <a:pt x="1434" y="167"/>
                    <a:pt x="1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4"/>
            <p:cNvSpPr/>
            <p:nvPr/>
          </p:nvSpPr>
          <p:spPr>
            <a:xfrm>
              <a:off x="5097150" y="2519750"/>
              <a:ext cx="28375" cy="57550"/>
            </a:xfrm>
            <a:custGeom>
              <a:avLst/>
              <a:gdLst/>
              <a:ahLst/>
              <a:cxnLst/>
              <a:rect l="l" t="t" r="r" b="b"/>
              <a:pathLst>
                <a:path w="1135" h="2302" extrusionOk="0">
                  <a:moveTo>
                    <a:pt x="934" y="0"/>
                  </a:moveTo>
                  <a:cubicBezTo>
                    <a:pt x="901" y="0"/>
                    <a:pt x="868" y="567"/>
                    <a:pt x="634" y="1201"/>
                  </a:cubicBezTo>
                  <a:cubicBezTo>
                    <a:pt x="401" y="1835"/>
                    <a:pt x="0" y="2235"/>
                    <a:pt x="67" y="2302"/>
                  </a:cubicBezTo>
                  <a:cubicBezTo>
                    <a:pt x="767" y="1768"/>
                    <a:pt x="1134" y="868"/>
                    <a:pt x="9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4"/>
            <p:cNvSpPr/>
            <p:nvPr/>
          </p:nvSpPr>
          <p:spPr>
            <a:xfrm>
              <a:off x="4991225" y="2176175"/>
              <a:ext cx="36725" cy="54225"/>
            </a:xfrm>
            <a:custGeom>
              <a:avLst/>
              <a:gdLst/>
              <a:ahLst/>
              <a:cxnLst/>
              <a:rect l="l" t="t" r="r" b="b"/>
              <a:pathLst>
                <a:path w="1469" h="2169" extrusionOk="0">
                  <a:moveTo>
                    <a:pt x="1469" y="0"/>
                  </a:moveTo>
                  <a:lnTo>
                    <a:pt x="1469" y="0"/>
                  </a:lnTo>
                  <a:cubicBezTo>
                    <a:pt x="1068" y="234"/>
                    <a:pt x="768" y="567"/>
                    <a:pt x="535" y="968"/>
                  </a:cubicBezTo>
                  <a:cubicBezTo>
                    <a:pt x="268" y="1301"/>
                    <a:pt x="68" y="1701"/>
                    <a:pt x="1" y="2168"/>
                  </a:cubicBezTo>
                  <a:cubicBezTo>
                    <a:pt x="268" y="1801"/>
                    <a:pt x="501" y="1468"/>
                    <a:pt x="735" y="1068"/>
                  </a:cubicBezTo>
                  <a:cubicBezTo>
                    <a:pt x="1002" y="734"/>
                    <a:pt x="1235" y="367"/>
                    <a:pt x="14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4"/>
            <p:cNvSpPr/>
            <p:nvPr/>
          </p:nvSpPr>
          <p:spPr>
            <a:xfrm>
              <a:off x="4497550" y="1858025"/>
              <a:ext cx="173475" cy="66325"/>
            </a:xfrm>
            <a:custGeom>
              <a:avLst/>
              <a:gdLst/>
              <a:ahLst/>
              <a:cxnLst/>
              <a:rect l="l" t="t" r="r" b="b"/>
              <a:pathLst>
                <a:path w="6939" h="2653" extrusionOk="0">
                  <a:moveTo>
                    <a:pt x="551" y="0"/>
                  </a:moveTo>
                  <a:cubicBezTo>
                    <a:pt x="367" y="0"/>
                    <a:pt x="184" y="17"/>
                    <a:pt x="0" y="50"/>
                  </a:cubicBezTo>
                  <a:cubicBezTo>
                    <a:pt x="367" y="117"/>
                    <a:pt x="734" y="150"/>
                    <a:pt x="1101" y="184"/>
                  </a:cubicBezTo>
                  <a:cubicBezTo>
                    <a:pt x="2869" y="417"/>
                    <a:pt x="4537" y="1051"/>
                    <a:pt x="6038" y="2018"/>
                  </a:cubicBezTo>
                  <a:cubicBezTo>
                    <a:pt x="6305" y="2252"/>
                    <a:pt x="6639" y="2452"/>
                    <a:pt x="6939" y="2652"/>
                  </a:cubicBezTo>
                  <a:cubicBezTo>
                    <a:pt x="6705" y="2352"/>
                    <a:pt x="6438" y="2119"/>
                    <a:pt x="6138" y="1918"/>
                  </a:cubicBezTo>
                  <a:cubicBezTo>
                    <a:pt x="4670" y="851"/>
                    <a:pt x="2936" y="184"/>
                    <a:pt x="1101" y="50"/>
                  </a:cubicBezTo>
                  <a:cubicBezTo>
                    <a:pt x="918" y="17"/>
                    <a:pt x="734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4"/>
            <p:cNvSpPr/>
            <p:nvPr/>
          </p:nvSpPr>
          <p:spPr>
            <a:xfrm>
              <a:off x="5128000" y="1758375"/>
              <a:ext cx="91750" cy="110100"/>
            </a:xfrm>
            <a:custGeom>
              <a:avLst/>
              <a:gdLst/>
              <a:ahLst/>
              <a:cxnLst/>
              <a:rect l="l" t="t" r="r" b="b"/>
              <a:pathLst>
                <a:path w="3670" h="4404" extrusionOk="0">
                  <a:moveTo>
                    <a:pt x="3670" y="0"/>
                  </a:moveTo>
                  <a:lnTo>
                    <a:pt x="3670" y="0"/>
                  </a:lnTo>
                  <a:cubicBezTo>
                    <a:pt x="3403" y="100"/>
                    <a:pt x="3136" y="267"/>
                    <a:pt x="2936" y="434"/>
                  </a:cubicBezTo>
                  <a:cubicBezTo>
                    <a:pt x="2369" y="834"/>
                    <a:pt x="1835" y="1301"/>
                    <a:pt x="1401" y="1835"/>
                  </a:cubicBezTo>
                  <a:cubicBezTo>
                    <a:pt x="968" y="2369"/>
                    <a:pt x="568" y="2969"/>
                    <a:pt x="267" y="3569"/>
                  </a:cubicBezTo>
                  <a:cubicBezTo>
                    <a:pt x="134" y="3836"/>
                    <a:pt x="34" y="4103"/>
                    <a:pt x="0" y="4403"/>
                  </a:cubicBezTo>
                  <a:cubicBezTo>
                    <a:pt x="434" y="3536"/>
                    <a:pt x="968" y="2735"/>
                    <a:pt x="1568" y="1968"/>
                  </a:cubicBezTo>
                  <a:cubicBezTo>
                    <a:pt x="2202" y="1268"/>
                    <a:pt x="2903" y="601"/>
                    <a:pt x="36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4"/>
            <p:cNvSpPr/>
            <p:nvPr/>
          </p:nvSpPr>
          <p:spPr>
            <a:xfrm>
              <a:off x="4702700" y="1672475"/>
              <a:ext cx="313575" cy="181850"/>
            </a:xfrm>
            <a:custGeom>
              <a:avLst/>
              <a:gdLst/>
              <a:ahLst/>
              <a:cxnLst/>
              <a:rect l="l" t="t" r="r" b="b"/>
              <a:pathLst>
                <a:path w="12543" h="7274" extrusionOk="0">
                  <a:moveTo>
                    <a:pt x="12076" y="0"/>
                  </a:moveTo>
                  <a:cubicBezTo>
                    <a:pt x="12076" y="1"/>
                    <a:pt x="12176" y="301"/>
                    <a:pt x="12276" y="834"/>
                  </a:cubicBezTo>
                  <a:cubicBezTo>
                    <a:pt x="12409" y="1568"/>
                    <a:pt x="12376" y="2302"/>
                    <a:pt x="12176" y="3036"/>
                  </a:cubicBezTo>
                  <a:cubicBezTo>
                    <a:pt x="11909" y="4103"/>
                    <a:pt x="11342" y="5071"/>
                    <a:pt x="10508" y="5805"/>
                  </a:cubicBezTo>
                  <a:cubicBezTo>
                    <a:pt x="9474" y="6672"/>
                    <a:pt x="8173" y="7105"/>
                    <a:pt x="6805" y="7105"/>
                  </a:cubicBezTo>
                  <a:cubicBezTo>
                    <a:pt x="5471" y="7072"/>
                    <a:pt x="4137" y="6638"/>
                    <a:pt x="3069" y="5838"/>
                  </a:cubicBezTo>
                  <a:cubicBezTo>
                    <a:pt x="2169" y="5171"/>
                    <a:pt x="1468" y="4337"/>
                    <a:pt x="934" y="3336"/>
                  </a:cubicBezTo>
                  <a:cubicBezTo>
                    <a:pt x="601" y="2702"/>
                    <a:pt x="334" y="1968"/>
                    <a:pt x="200" y="1268"/>
                  </a:cubicBezTo>
                  <a:cubicBezTo>
                    <a:pt x="67" y="734"/>
                    <a:pt x="34" y="434"/>
                    <a:pt x="34" y="434"/>
                  </a:cubicBezTo>
                  <a:cubicBezTo>
                    <a:pt x="0" y="534"/>
                    <a:pt x="0" y="601"/>
                    <a:pt x="34" y="668"/>
                  </a:cubicBezTo>
                  <a:cubicBezTo>
                    <a:pt x="34" y="868"/>
                    <a:pt x="67" y="1068"/>
                    <a:pt x="100" y="1268"/>
                  </a:cubicBezTo>
                  <a:cubicBezTo>
                    <a:pt x="234" y="2035"/>
                    <a:pt x="467" y="2736"/>
                    <a:pt x="801" y="3436"/>
                  </a:cubicBezTo>
                  <a:cubicBezTo>
                    <a:pt x="1301" y="4437"/>
                    <a:pt x="2035" y="5304"/>
                    <a:pt x="2936" y="6005"/>
                  </a:cubicBezTo>
                  <a:cubicBezTo>
                    <a:pt x="4032" y="6811"/>
                    <a:pt x="5346" y="7274"/>
                    <a:pt x="6698" y="7274"/>
                  </a:cubicBezTo>
                  <a:cubicBezTo>
                    <a:pt x="6745" y="7274"/>
                    <a:pt x="6792" y="7273"/>
                    <a:pt x="6839" y="7272"/>
                  </a:cubicBezTo>
                  <a:cubicBezTo>
                    <a:pt x="6885" y="7273"/>
                    <a:pt x="6932" y="7274"/>
                    <a:pt x="6979" y="7274"/>
                  </a:cubicBezTo>
                  <a:cubicBezTo>
                    <a:pt x="8331" y="7274"/>
                    <a:pt x="9643" y="6807"/>
                    <a:pt x="10675" y="5905"/>
                  </a:cubicBezTo>
                  <a:cubicBezTo>
                    <a:pt x="11509" y="5171"/>
                    <a:pt x="12109" y="4170"/>
                    <a:pt x="12376" y="3036"/>
                  </a:cubicBezTo>
                  <a:cubicBezTo>
                    <a:pt x="12543" y="2302"/>
                    <a:pt x="12543" y="1535"/>
                    <a:pt x="12376" y="801"/>
                  </a:cubicBezTo>
                  <a:cubicBezTo>
                    <a:pt x="12309" y="601"/>
                    <a:pt x="12242" y="401"/>
                    <a:pt x="12176" y="201"/>
                  </a:cubicBezTo>
                  <a:cubicBezTo>
                    <a:pt x="12142" y="134"/>
                    <a:pt x="12109" y="67"/>
                    <a:pt x="120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4"/>
            <p:cNvSpPr/>
            <p:nvPr/>
          </p:nvSpPr>
          <p:spPr>
            <a:xfrm>
              <a:off x="4991225" y="2179925"/>
              <a:ext cx="50900" cy="52150"/>
            </a:xfrm>
            <a:custGeom>
              <a:avLst/>
              <a:gdLst/>
              <a:ahLst/>
              <a:cxnLst/>
              <a:rect l="l" t="t" r="r" b="b"/>
              <a:pathLst>
                <a:path w="2036" h="2086" extrusionOk="0">
                  <a:moveTo>
                    <a:pt x="1602" y="0"/>
                  </a:moveTo>
                  <a:cubicBezTo>
                    <a:pt x="1535" y="0"/>
                    <a:pt x="1469" y="17"/>
                    <a:pt x="1402" y="50"/>
                  </a:cubicBezTo>
                  <a:cubicBezTo>
                    <a:pt x="1302" y="84"/>
                    <a:pt x="1202" y="184"/>
                    <a:pt x="1102" y="284"/>
                  </a:cubicBezTo>
                  <a:cubicBezTo>
                    <a:pt x="601" y="784"/>
                    <a:pt x="234" y="1418"/>
                    <a:pt x="1" y="2085"/>
                  </a:cubicBezTo>
                  <a:lnTo>
                    <a:pt x="2036" y="1885"/>
                  </a:lnTo>
                  <a:cubicBezTo>
                    <a:pt x="2036" y="1485"/>
                    <a:pt x="2002" y="1018"/>
                    <a:pt x="2002" y="584"/>
                  </a:cubicBezTo>
                  <a:cubicBezTo>
                    <a:pt x="2036" y="384"/>
                    <a:pt x="1936" y="184"/>
                    <a:pt x="1802" y="50"/>
                  </a:cubicBezTo>
                  <a:cubicBezTo>
                    <a:pt x="1735" y="17"/>
                    <a:pt x="1669" y="0"/>
                    <a:pt x="1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4"/>
            <p:cNvSpPr/>
            <p:nvPr/>
          </p:nvSpPr>
          <p:spPr>
            <a:xfrm>
              <a:off x="5173875" y="2008550"/>
              <a:ext cx="40875" cy="161800"/>
            </a:xfrm>
            <a:custGeom>
              <a:avLst/>
              <a:gdLst/>
              <a:ahLst/>
              <a:cxnLst/>
              <a:rect l="l" t="t" r="r" b="b"/>
              <a:pathLst>
                <a:path w="1635" h="6472" extrusionOk="0">
                  <a:moveTo>
                    <a:pt x="0" y="0"/>
                  </a:moveTo>
                  <a:cubicBezTo>
                    <a:pt x="867" y="2869"/>
                    <a:pt x="601" y="4504"/>
                    <a:pt x="100" y="6472"/>
                  </a:cubicBezTo>
                  <a:lnTo>
                    <a:pt x="200" y="6205"/>
                  </a:lnTo>
                  <a:cubicBezTo>
                    <a:pt x="767" y="5037"/>
                    <a:pt x="1635" y="4337"/>
                    <a:pt x="1468" y="3169"/>
                  </a:cubicBezTo>
                  <a:cubicBezTo>
                    <a:pt x="1268" y="1968"/>
                    <a:pt x="767" y="9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4"/>
            <p:cNvSpPr/>
            <p:nvPr/>
          </p:nvSpPr>
          <p:spPr>
            <a:xfrm>
              <a:off x="4842800" y="4489500"/>
              <a:ext cx="266050" cy="488700"/>
            </a:xfrm>
            <a:custGeom>
              <a:avLst/>
              <a:gdLst/>
              <a:ahLst/>
              <a:cxnLst/>
              <a:rect l="l" t="t" r="r" b="b"/>
              <a:pathLst>
                <a:path w="10642" h="19548" extrusionOk="0">
                  <a:moveTo>
                    <a:pt x="0" y="0"/>
                  </a:moveTo>
                  <a:lnTo>
                    <a:pt x="1268" y="19447"/>
                  </a:lnTo>
                  <a:lnTo>
                    <a:pt x="9407" y="19547"/>
                  </a:lnTo>
                  <a:lnTo>
                    <a:pt x="10641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4"/>
            <p:cNvSpPr/>
            <p:nvPr/>
          </p:nvSpPr>
          <p:spPr>
            <a:xfrm>
              <a:off x="4859475" y="4911450"/>
              <a:ext cx="455350" cy="154300"/>
            </a:xfrm>
            <a:custGeom>
              <a:avLst/>
              <a:gdLst/>
              <a:ahLst/>
              <a:cxnLst/>
              <a:rect l="l" t="t" r="r" b="b"/>
              <a:pathLst>
                <a:path w="18214" h="6172" extrusionOk="0">
                  <a:moveTo>
                    <a:pt x="301" y="1"/>
                  </a:moveTo>
                  <a:lnTo>
                    <a:pt x="0" y="6072"/>
                  </a:lnTo>
                  <a:lnTo>
                    <a:pt x="18213" y="6172"/>
                  </a:lnTo>
                  <a:cubicBezTo>
                    <a:pt x="18147" y="4437"/>
                    <a:pt x="8974" y="735"/>
                    <a:pt x="8974" y="735"/>
                  </a:cubicBezTo>
                  <a:lnTo>
                    <a:pt x="8974" y="201"/>
                  </a:lnTo>
                  <a:cubicBezTo>
                    <a:pt x="7646" y="770"/>
                    <a:pt x="6237" y="1054"/>
                    <a:pt x="4833" y="1054"/>
                  </a:cubicBezTo>
                  <a:cubicBezTo>
                    <a:pt x="3274" y="1054"/>
                    <a:pt x="1723" y="703"/>
                    <a:pt x="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4"/>
            <p:cNvSpPr/>
            <p:nvPr/>
          </p:nvSpPr>
          <p:spPr>
            <a:xfrm>
              <a:off x="4898675" y="4959625"/>
              <a:ext cx="37550" cy="34725"/>
            </a:xfrm>
            <a:custGeom>
              <a:avLst/>
              <a:gdLst/>
              <a:ahLst/>
              <a:cxnLst/>
              <a:rect l="l" t="t" r="r" b="b"/>
              <a:pathLst>
                <a:path w="1502" h="1389" extrusionOk="0">
                  <a:moveTo>
                    <a:pt x="768" y="0"/>
                  </a:moveTo>
                  <a:cubicBezTo>
                    <a:pt x="690" y="0"/>
                    <a:pt x="611" y="14"/>
                    <a:pt x="534" y="42"/>
                  </a:cubicBezTo>
                  <a:lnTo>
                    <a:pt x="567" y="42"/>
                  </a:lnTo>
                  <a:cubicBezTo>
                    <a:pt x="200" y="142"/>
                    <a:pt x="0" y="476"/>
                    <a:pt x="34" y="876"/>
                  </a:cubicBezTo>
                  <a:cubicBezTo>
                    <a:pt x="121" y="1196"/>
                    <a:pt x="411" y="1389"/>
                    <a:pt x="727" y="1389"/>
                  </a:cubicBezTo>
                  <a:cubicBezTo>
                    <a:pt x="774" y="1389"/>
                    <a:pt x="821" y="1385"/>
                    <a:pt x="868" y="1376"/>
                  </a:cubicBezTo>
                  <a:cubicBezTo>
                    <a:pt x="1268" y="1276"/>
                    <a:pt x="1501" y="876"/>
                    <a:pt x="1435" y="476"/>
                  </a:cubicBezTo>
                  <a:cubicBezTo>
                    <a:pt x="1329" y="186"/>
                    <a:pt x="1058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4"/>
            <p:cNvSpPr/>
            <p:nvPr/>
          </p:nvSpPr>
          <p:spPr>
            <a:xfrm>
              <a:off x="4859475" y="5026550"/>
              <a:ext cx="457850" cy="39200"/>
            </a:xfrm>
            <a:custGeom>
              <a:avLst/>
              <a:gdLst/>
              <a:ahLst/>
              <a:cxnLst/>
              <a:rect l="l" t="t" r="r" b="b"/>
              <a:pathLst>
                <a:path w="18314" h="1568" extrusionOk="0">
                  <a:moveTo>
                    <a:pt x="67" y="0"/>
                  </a:moveTo>
                  <a:lnTo>
                    <a:pt x="0" y="1468"/>
                  </a:lnTo>
                  <a:lnTo>
                    <a:pt x="18213" y="1568"/>
                  </a:lnTo>
                  <a:cubicBezTo>
                    <a:pt x="18314" y="1001"/>
                    <a:pt x="17513" y="634"/>
                    <a:pt x="17513" y="634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4"/>
            <p:cNvSpPr/>
            <p:nvPr/>
          </p:nvSpPr>
          <p:spPr>
            <a:xfrm>
              <a:off x="5042100" y="4929425"/>
              <a:ext cx="43400" cy="27975"/>
            </a:xfrm>
            <a:custGeom>
              <a:avLst/>
              <a:gdLst/>
              <a:ahLst/>
              <a:cxnLst/>
              <a:rect l="l" t="t" r="r" b="b"/>
              <a:pathLst>
                <a:path w="1736" h="1119" extrusionOk="0">
                  <a:moveTo>
                    <a:pt x="1472" y="1"/>
                  </a:moveTo>
                  <a:cubicBezTo>
                    <a:pt x="1266" y="1"/>
                    <a:pt x="967" y="62"/>
                    <a:pt x="668" y="249"/>
                  </a:cubicBezTo>
                  <a:cubicBezTo>
                    <a:pt x="134" y="583"/>
                    <a:pt x="1" y="1083"/>
                    <a:pt x="67" y="1116"/>
                  </a:cubicBezTo>
                  <a:cubicBezTo>
                    <a:pt x="72" y="1118"/>
                    <a:pt x="76" y="1119"/>
                    <a:pt x="81" y="1119"/>
                  </a:cubicBezTo>
                  <a:cubicBezTo>
                    <a:pt x="188" y="1119"/>
                    <a:pt x="420" y="770"/>
                    <a:pt x="835" y="483"/>
                  </a:cubicBezTo>
                  <a:cubicBezTo>
                    <a:pt x="1268" y="216"/>
                    <a:pt x="1735" y="182"/>
                    <a:pt x="1735" y="82"/>
                  </a:cubicBezTo>
                  <a:cubicBezTo>
                    <a:pt x="1735" y="38"/>
                    <a:pt x="1632" y="1"/>
                    <a:pt x="14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4"/>
            <p:cNvSpPr/>
            <p:nvPr/>
          </p:nvSpPr>
          <p:spPr>
            <a:xfrm>
              <a:off x="5100475" y="4950825"/>
              <a:ext cx="32550" cy="34875"/>
            </a:xfrm>
            <a:custGeom>
              <a:avLst/>
              <a:gdLst/>
              <a:ahLst/>
              <a:cxnLst/>
              <a:rect l="l" t="t" r="r" b="b"/>
              <a:pathLst>
                <a:path w="1302" h="1395" extrusionOk="0">
                  <a:moveTo>
                    <a:pt x="1216" y="0"/>
                  </a:moveTo>
                  <a:cubicBezTo>
                    <a:pt x="1049" y="0"/>
                    <a:pt x="670" y="99"/>
                    <a:pt x="368" y="427"/>
                  </a:cubicBezTo>
                  <a:cubicBezTo>
                    <a:pt x="1" y="894"/>
                    <a:pt x="34" y="1395"/>
                    <a:pt x="134" y="1395"/>
                  </a:cubicBezTo>
                  <a:cubicBezTo>
                    <a:pt x="234" y="1395"/>
                    <a:pt x="301" y="994"/>
                    <a:pt x="634" y="627"/>
                  </a:cubicBezTo>
                  <a:cubicBezTo>
                    <a:pt x="935" y="260"/>
                    <a:pt x="1302" y="94"/>
                    <a:pt x="1302" y="27"/>
                  </a:cubicBezTo>
                  <a:cubicBezTo>
                    <a:pt x="1302" y="11"/>
                    <a:pt x="1270" y="0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4"/>
            <p:cNvSpPr/>
            <p:nvPr/>
          </p:nvSpPr>
          <p:spPr>
            <a:xfrm>
              <a:off x="5154675" y="4970325"/>
              <a:ext cx="23375" cy="38725"/>
            </a:xfrm>
            <a:custGeom>
              <a:avLst/>
              <a:gdLst/>
              <a:ahLst/>
              <a:cxnLst/>
              <a:rect l="l" t="t" r="r" b="b"/>
              <a:pathLst>
                <a:path w="935" h="1549" extrusionOk="0">
                  <a:moveTo>
                    <a:pt x="868" y="0"/>
                  </a:moveTo>
                  <a:cubicBezTo>
                    <a:pt x="760" y="0"/>
                    <a:pt x="436" y="184"/>
                    <a:pt x="234" y="615"/>
                  </a:cubicBezTo>
                  <a:cubicBezTo>
                    <a:pt x="1" y="1115"/>
                    <a:pt x="101" y="1549"/>
                    <a:pt x="201" y="1549"/>
                  </a:cubicBezTo>
                  <a:cubicBezTo>
                    <a:pt x="301" y="1515"/>
                    <a:pt x="301" y="1148"/>
                    <a:pt x="501" y="748"/>
                  </a:cubicBezTo>
                  <a:cubicBezTo>
                    <a:pt x="701" y="348"/>
                    <a:pt x="935" y="81"/>
                    <a:pt x="902" y="14"/>
                  </a:cubicBezTo>
                  <a:cubicBezTo>
                    <a:pt x="897" y="5"/>
                    <a:pt x="885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4"/>
            <p:cNvSpPr/>
            <p:nvPr/>
          </p:nvSpPr>
          <p:spPr>
            <a:xfrm>
              <a:off x="4602700" y="987775"/>
              <a:ext cx="576200" cy="523150"/>
            </a:xfrm>
            <a:custGeom>
              <a:avLst/>
              <a:gdLst/>
              <a:ahLst/>
              <a:cxnLst/>
              <a:rect l="l" t="t" r="r" b="b"/>
              <a:pathLst>
                <a:path w="23048" h="20926" extrusionOk="0">
                  <a:moveTo>
                    <a:pt x="14997" y="1"/>
                  </a:moveTo>
                  <a:cubicBezTo>
                    <a:pt x="14678" y="1"/>
                    <a:pt x="14357" y="34"/>
                    <a:pt x="14041" y="102"/>
                  </a:cubicBezTo>
                  <a:cubicBezTo>
                    <a:pt x="12773" y="369"/>
                    <a:pt x="11606" y="769"/>
                    <a:pt x="10472" y="1370"/>
                  </a:cubicBezTo>
                  <a:cubicBezTo>
                    <a:pt x="9651" y="538"/>
                    <a:pt x="8625" y="159"/>
                    <a:pt x="7617" y="159"/>
                  </a:cubicBezTo>
                  <a:cubicBezTo>
                    <a:pt x="5756" y="159"/>
                    <a:pt x="3958" y="1451"/>
                    <a:pt x="3633" y="3571"/>
                  </a:cubicBezTo>
                  <a:cubicBezTo>
                    <a:pt x="3429" y="3523"/>
                    <a:pt x="3227" y="3500"/>
                    <a:pt x="3029" y="3500"/>
                  </a:cubicBezTo>
                  <a:cubicBezTo>
                    <a:pt x="1331" y="3500"/>
                    <a:pt x="0" y="5203"/>
                    <a:pt x="598" y="6907"/>
                  </a:cubicBezTo>
                  <a:lnTo>
                    <a:pt x="6235" y="8909"/>
                  </a:lnTo>
                  <a:lnTo>
                    <a:pt x="12406" y="19750"/>
                  </a:lnTo>
                  <a:cubicBezTo>
                    <a:pt x="13321" y="20534"/>
                    <a:pt x="14460" y="20926"/>
                    <a:pt x="15600" y="20926"/>
                  </a:cubicBezTo>
                  <a:cubicBezTo>
                    <a:pt x="16787" y="20926"/>
                    <a:pt x="17975" y="20500"/>
                    <a:pt x="18911" y="19650"/>
                  </a:cubicBezTo>
                  <a:cubicBezTo>
                    <a:pt x="20746" y="17982"/>
                    <a:pt x="21046" y="15213"/>
                    <a:pt x="19645" y="13178"/>
                  </a:cubicBezTo>
                  <a:cubicBezTo>
                    <a:pt x="19978" y="12878"/>
                    <a:pt x="20279" y="12511"/>
                    <a:pt x="20512" y="12111"/>
                  </a:cubicBezTo>
                  <a:cubicBezTo>
                    <a:pt x="21513" y="11544"/>
                    <a:pt x="22213" y="10576"/>
                    <a:pt x="22514" y="9442"/>
                  </a:cubicBezTo>
                  <a:cubicBezTo>
                    <a:pt x="23047" y="7074"/>
                    <a:pt x="21179" y="4439"/>
                    <a:pt x="18778" y="4138"/>
                  </a:cubicBezTo>
                  <a:cubicBezTo>
                    <a:pt x="19245" y="2971"/>
                    <a:pt x="18677" y="1570"/>
                    <a:pt x="17643" y="803"/>
                  </a:cubicBezTo>
                  <a:cubicBezTo>
                    <a:pt x="16849" y="282"/>
                    <a:pt x="15926" y="1"/>
                    <a:pt x="149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4"/>
            <p:cNvSpPr/>
            <p:nvPr/>
          </p:nvSpPr>
          <p:spPr>
            <a:xfrm>
              <a:off x="4627650" y="1088450"/>
              <a:ext cx="419400" cy="712100"/>
            </a:xfrm>
            <a:custGeom>
              <a:avLst/>
              <a:gdLst/>
              <a:ahLst/>
              <a:cxnLst/>
              <a:rect l="l" t="t" r="r" b="b"/>
              <a:pathLst>
                <a:path w="16776" h="28484" extrusionOk="0">
                  <a:moveTo>
                    <a:pt x="9797" y="0"/>
                  </a:moveTo>
                  <a:cubicBezTo>
                    <a:pt x="9493" y="0"/>
                    <a:pt x="9184" y="46"/>
                    <a:pt x="8873" y="145"/>
                  </a:cubicBezTo>
                  <a:lnTo>
                    <a:pt x="934" y="4048"/>
                  </a:lnTo>
                  <a:cubicBezTo>
                    <a:pt x="134" y="4281"/>
                    <a:pt x="0" y="5048"/>
                    <a:pt x="200" y="5849"/>
                  </a:cubicBezTo>
                  <a:lnTo>
                    <a:pt x="200" y="6283"/>
                  </a:lnTo>
                  <a:lnTo>
                    <a:pt x="3269" y="19058"/>
                  </a:lnTo>
                  <a:lnTo>
                    <a:pt x="4570" y="24762"/>
                  </a:lnTo>
                  <a:cubicBezTo>
                    <a:pt x="5113" y="26964"/>
                    <a:pt x="7074" y="28484"/>
                    <a:pt x="9269" y="28484"/>
                  </a:cubicBezTo>
                  <a:cubicBezTo>
                    <a:pt x="9502" y="28484"/>
                    <a:pt x="9737" y="28467"/>
                    <a:pt x="9974" y="28432"/>
                  </a:cubicBezTo>
                  <a:cubicBezTo>
                    <a:pt x="12609" y="28065"/>
                    <a:pt x="14444" y="25630"/>
                    <a:pt x="14077" y="22961"/>
                  </a:cubicBezTo>
                  <a:cubicBezTo>
                    <a:pt x="14077" y="22894"/>
                    <a:pt x="14044" y="22794"/>
                    <a:pt x="14044" y="22694"/>
                  </a:cubicBezTo>
                  <a:cubicBezTo>
                    <a:pt x="13679" y="20938"/>
                    <a:pt x="13446" y="19742"/>
                    <a:pt x="13443" y="19726"/>
                  </a:cubicBezTo>
                  <a:lnTo>
                    <a:pt x="13443" y="19726"/>
                  </a:lnTo>
                  <a:cubicBezTo>
                    <a:pt x="13443" y="19726"/>
                    <a:pt x="13444" y="19726"/>
                    <a:pt x="13445" y="19726"/>
                  </a:cubicBezTo>
                  <a:cubicBezTo>
                    <a:pt x="13525" y="19726"/>
                    <a:pt x="16776" y="18400"/>
                    <a:pt x="16545" y="13788"/>
                  </a:cubicBezTo>
                  <a:cubicBezTo>
                    <a:pt x="16412" y="11486"/>
                    <a:pt x="15545" y="7850"/>
                    <a:pt x="14711" y="4915"/>
                  </a:cubicBezTo>
                  <a:cubicBezTo>
                    <a:pt x="14064" y="2561"/>
                    <a:pt x="12067" y="0"/>
                    <a:pt x="97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4"/>
            <p:cNvSpPr/>
            <p:nvPr/>
          </p:nvSpPr>
          <p:spPr>
            <a:xfrm>
              <a:off x="4965375" y="1277300"/>
              <a:ext cx="31725" cy="28625"/>
            </a:xfrm>
            <a:custGeom>
              <a:avLst/>
              <a:gdLst/>
              <a:ahLst/>
              <a:cxnLst/>
              <a:rect l="l" t="t" r="r" b="b"/>
              <a:pathLst>
                <a:path w="1269" h="1145" extrusionOk="0">
                  <a:moveTo>
                    <a:pt x="664" y="0"/>
                  </a:moveTo>
                  <a:cubicBezTo>
                    <a:pt x="609" y="0"/>
                    <a:pt x="554" y="10"/>
                    <a:pt x="501" y="29"/>
                  </a:cubicBezTo>
                  <a:cubicBezTo>
                    <a:pt x="168" y="96"/>
                    <a:pt x="1" y="396"/>
                    <a:pt x="68" y="730"/>
                  </a:cubicBezTo>
                  <a:cubicBezTo>
                    <a:pt x="153" y="986"/>
                    <a:pt x="384" y="1145"/>
                    <a:pt x="636" y="1145"/>
                  </a:cubicBezTo>
                  <a:cubicBezTo>
                    <a:pt x="679" y="1145"/>
                    <a:pt x="724" y="1140"/>
                    <a:pt x="768" y="1130"/>
                  </a:cubicBezTo>
                  <a:cubicBezTo>
                    <a:pt x="1068" y="1030"/>
                    <a:pt x="1268" y="730"/>
                    <a:pt x="1202" y="430"/>
                  </a:cubicBezTo>
                  <a:cubicBezTo>
                    <a:pt x="1202" y="430"/>
                    <a:pt x="1168" y="396"/>
                    <a:pt x="1168" y="396"/>
                  </a:cubicBezTo>
                  <a:cubicBezTo>
                    <a:pt x="1115" y="155"/>
                    <a:pt x="889" y="0"/>
                    <a:pt x="6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4"/>
            <p:cNvSpPr/>
            <p:nvPr/>
          </p:nvSpPr>
          <p:spPr>
            <a:xfrm>
              <a:off x="4927025" y="1255775"/>
              <a:ext cx="59225" cy="22450"/>
            </a:xfrm>
            <a:custGeom>
              <a:avLst/>
              <a:gdLst/>
              <a:ahLst/>
              <a:cxnLst/>
              <a:rect l="l" t="t" r="r" b="b"/>
              <a:pathLst>
                <a:path w="2369" h="898" extrusionOk="0">
                  <a:moveTo>
                    <a:pt x="1475" y="0"/>
                  </a:moveTo>
                  <a:cubicBezTo>
                    <a:pt x="1351" y="0"/>
                    <a:pt x="1226" y="19"/>
                    <a:pt x="1101" y="57"/>
                  </a:cubicBezTo>
                  <a:cubicBezTo>
                    <a:pt x="768" y="123"/>
                    <a:pt x="501" y="257"/>
                    <a:pt x="267" y="524"/>
                  </a:cubicBezTo>
                  <a:cubicBezTo>
                    <a:pt x="100" y="690"/>
                    <a:pt x="0" y="824"/>
                    <a:pt x="100" y="890"/>
                  </a:cubicBezTo>
                  <a:cubicBezTo>
                    <a:pt x="106" y="895"/>
                    <a:pt x="113" y="898"/>
                    <a:pt x="121" y="898"/>
                  </a:cubicBezTo>
                  <a:cubicBezTo>
                    <a:pt x="229" y="898"/>
                    <a:pt x="613" y="544"/>
                    <a:pt x="1168" y="390"/>
                  </a:cubicBezTo>
                  <a:cubicBezTo>
                    <a:pt x="1316" y="359"/>
                    <a:pt x="1457" y="348"/>
                    <a:pt x="1587" y="348"/>
                  </a:cubicBezTo>
                  <a:cubicBezTo>
                    <a:pt x="1909" y="348"/>
                    <a:pt x="2162" y="416"/>
                    <a:pt x="2288" y="416"/>
                  </a:cubicBezTo>
                  <a:cubicBezTo>
                    <a:pt x="2329" y="416"/>
                    <a:pt x="2356" y="409"/>
                    <a:pt x="2369" y="390"/>
                  </a:cubicBezTo>
                  <a:cubicBezTo>
                    <a:pt x="2369" y="357"/>
                    <a:pt x="2302" y="257"/>
                    <a:pt x="2069" y="157"/>
                  </a:cubicBezTo>
                  <a:cubicBezTo>
                    <a:pt x="1881" y="52"/>
                    <a:pt x="1680" y="0"/>
                    <a:pt x="1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4"/>
            <p:cNvSpPr/>
            <p:nvPr/>
          </p:nvSpPr>
          <p:spPr>
            <a:xfrm>
              <a:off x="4813600" y="1311850"/>
              <a:ext cx="31725" cy="28550"/>
            </a:xfrm>
            <a:custGeom>
              <a:avLst/>
              <a:gdLst/>
              <a:ahLst/>
              <a:cxnLst/>
              <a:rect l="l" t="t" r="r" b="b"/>
              <a:pathLst>
                <a:path w="1269" h="1142" extrusionOk="0">
                  <a:moveTo>
                    <a:pt x="633" y="0"/>
                  </a:moveTo>
                  <a:cubicBezTo>
                    <a:pt x="590" y="0"/>
                    <a:pt x="545" y="5"/>
                    <a:pt x="501" y="15"/>
                  </a:cubicBezTo>
                  <a:cubicBezTo>
                    <a:pt x="201" y="115"/>
                    <a:pt x="1" y="415"/>
                    <a:pt x="68" y="716"/>
                  </a:cubicBezTo>
                  <a:cubicBezTo>
                    <a:pt x="150" y="963"/>
                    <a:pt x="368" y="1142"/>
                    <a:pt x="628" y="1142"/>
                  </a:cubicBezTo>
                  <a:cubicBezTo>
                    <a:pt x="684" y="1142"/>
                    <a:pt x="742" y="1134"/>
                    <a:pt x="801" y="1116"/>
                  </a:cubicBezTo>
                  <a:cubicBezTo>
                    <a:pt x="1102" y="1016"/>
                    <a:pt x="1268" y="716"/>
                    <a:pt x="1202" y="415"/>
                  </a:cubicBezTo>
                  <a:cubicBezTo>
                    <a:pt x="1116" y="159"/>
                    <a:pt x="886" y="0"/>
                    <a:pt x="6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4"/>
            <p:cNvSpPr/>
            <p:nvPr/>
          </p:nvSpPr>
          <p:spPr>
            <a:xfrm>
              <a:off x="4776925" y="1293025"/>
              <a:ext cx="60050" cy="21900"/>
            </a:xfrm>
            <a:custGeom>
              <a:avLst/>
              <a:gdLst/>
              <a:ahLst/>
              <a:cxnLst/>
              <a:rect l="l" t="t" r="r" b="b"/>
              <a:pathLst>
                <a:path w="2402" h="876" extrusionOk="0">
                  <a:moveTo>
                    <a:pt x="1443" y="1"/>
                  </a:moveTo>
                  <a:cubicBezTo>
                    <a:pt x="1338" y="1"/>
                    <a:pt x="1234" y="12"/>
                    <a:pt x="1134" y="34"/>
                  </a:cubicBezTo>
                  <a:cubicBezTo>
                    <a:pt x="801" y="101"/>
                    <a:pt x="500" y="268"/>
                    <a:pt x="267" y="501"/>
                  </a:cubicBezTo>
                  <a:cubicBezTo>
                    <a:pt x="100" y="668"/>
                    <a:pt x="0" y="801"/>
                    <a:pt x="100" y="868"/>
                  </a:cubicBezTo>
                  <a:cubicBezTo>
                    <a:pt x="105" y="873"/>
                    <a:pt x="112" y="876"/>
                    <a:pt x="121" y="876"/>
                  </a:cubicBezTo>
                  <a:cubicBezTo>
                    <a:pt x="229" y="876"/>
                    <a:pt x="615" y="524"/>
                    <a:pt x="1201" y="401"/>
                  </a:cubicBezTo>
                  <a:cubicBezTo>
                    <a:pt x="1366" y="355"/>
                    <a:pt x="1523" y="340"/>
                    <a:pt x="1665" y="340"/>
                  </a:cubicBezTo>
                  <a:cubicBezTo>
                    <a:pt x="1975" y="340"/>
                    <a:pt x="2217" y="413"/>
                    <a:pt x="2321" y="413"/>
                  </a:cubicBezTo>
                  <a:cubicBezTo>
                    <a:pt x="2344" y="413"/>
                    <a:pt x="2360" y="410"/>
                    <a:pt x="2368" y="401"/>
                  </a:cubicBezTo>
                  <a:cubicBezTo>
                    <a:pt x="2402" y="334"/>
                    <a:pt x="2302" y="234"/>
                    <a:pt x="2068" y="134"/>
                  </a:cubicBezTo>
                  <a:cubicBezTo>
                    <a:pt x="1868" y="45"/>
                    <a:pt x="1653" y="1"/>
                    <a:pt x="14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4"/>
            <p:cNvSpPr/>
            <p:nvPr/>
          </p:nvSpPr>
          <p:spPr>
            <a:xfrm>
              <a:off x="4878650" y="1273025"/>
              <a:ext cx="73425" cy="127600"/>
            </a:xfrm>
            <a:custGeom>
              <a:avLst/>
              <a:gdLst/>
              <a:ahLst/>
              <a:cxnLst/>
              <a:rect l="l" t="t" r="r" b="b"/>
              <a:pathLst>
                <a:path w="2937" h="5104" extrusionOk="0">
                  <a:moveTo>
                    <a:pt x="67" y="0"/>
                  </a:moveTo>
                  <a:cubicBezTo>
                    <a:pt x="1" y="34"/>
                    <a:pt x="768" y="1368"/>
                    <a:pt x="1769" y="2936"/>
                  </a:cubicBezTo>
                  <a:lnTo>
                    <a:pt x="2502" y="4037"/>
                  </a:lnTo>
                  <a:cubicBezTo>
                    <a:pt x="2603" y="4170"/>
                    <a:pt x="2669" y="4337"/>
                    <a:pt x="2703" y="4504"/>
                  </a:cubicBezTo>
                  <a:cubicBezTo>
                    <a:pt x="2703" y="4604"/>
                    <a:pt x="2569" y="4670"/>
                    <a:pt x="2402" y="4704"/>
                  </a:cubicBezTo>
                  <a:cubicBezTo>
                    <a:pt x="2069" y="4804"/>
                    <a:pt x="1735" y="4937"/>
                    <a:pt x="1435" y="5104"/>
                  </a:cubicBezTo>
                  <a:cubicBezTo>
                    <a:pt x="1769" y="5071"/>
                    <a:pt x="2136" y="5004"/>
                    <a:pt x="2469" y="4904"/>
                  </a:cubicBezTo>
                  <a:cubicBezTo>
                    <a:pt x="2536" y="4870"/>
                    <a:pt x="2636" y="4837"/>
                    <a:pt x="2703" y="4804"/>
                  </a:cubicBezTo>
                  <a:cubicBezTo>
                    <a:pt x="2836" y="4737"/>
                    <a:pt x="2903" y="4637"/>
                    <a:pt x="2936" y="4537"/>
                  </a:cubicBezTo>
                  <a:cubicBezTo>
                    <a:pt x="2936" y="4303"/>
                    <a:pt x="2869" y="4103"/>
                    <a:pt x="2703" y="3936"/>
                  </a:cubicBezTo>
                  <a:lnTo>
                    <a:pt x="2002" y="2802"/>
                  </a:lnTo>
                  <a:cubicBezTo>
                    <a:pt x="1435" y="1835"/>
                    <a:pt x="801" y="901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4"/>
            <p:cNvSpPr/>
            <p:nvPr/>
          </p:nvSpPr>
          <p:spPr>
            <a:xfrm>
              <a:off x="4805275" y="1573225"/>
              <a:ext cx="164300" cy="46800"/>
            </a:xfrm>
            <a:custGeom>
              <a:avLst/>
              <a:gdLst/>
              <a:ahLst/>
              <a:cxnLst/>
              <a:rect l="l" t="t" r="r" b="b"/>
              <a:pathLst>
                <a:path w="6572" h="1872" extrusionOk="0">
                  <a:moveTo>
                    <a:pt x="0" y="1"/>
                  </a:moveTo>
                  <a:cubicBezTo>
                    <a:pt x="0" y="1"/>
                    <a:pt x="1414" y="1872"/>
                    <a:pt x="4277" y="1872"/>
                  </a:cubicBezTo>
                  <a:cubicBezTo>
                    <a:pt x="4959" y="1872"/>
                    <a:pt x="5724" y="1765"/>
                    <a:pt x="6572" y="1502"/>
                  </a:cubicBezTo>
                  <a:lnTo>
                    <a:pt x="6338" y="334"/>
                  </a:lnTo>
                  <a:cubicBezTo>
                    <a:pt x="5491" y="536"/>
                    <a:pt x="4627" y="635"/>
                    <a:pt x="3764" y="635"/>
                  </a:cubicBezTo>
                  <a:cubicBezTo>
                    <a:pt x="2488" y="635"/>
                    <a:pt x="1214" y="419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4"/>
            <p:cNvSpPr/>
            <p:nvPr/>
          </p:nvSpPr>
          <p:spPr>
            <a:xfrm>
              <a:off x="4766900" y="1272600"/>
              <a:ext cx="72575" cy="25525"/>
            </a:xfrm>
            <a:custGeom>
              <a:avLst/>
              <a:gdLst/>
              <a:ahLst/>
              <a:cxnLst/>
              <a:rect l="l" t="t" r="r" b="b"/>
              <a:pathLst>
                <a:path w="2903" h="1021" extrusionOk="0">
                  <a:moveTo>
                    <a:pt x="1886" y="1"/>
                  </a:moveTo>
                  <a:cubicBezTo>
                    <a:pt x="1702" y="1"/>
                    <a:pt x="1519" y="17"/>
                    <a:pt x="1335" y="51"/>
                  </a:cubicBezTo>
                  <a:cubicBezTo>
                    <a:pt x="935" y="151"/>
                    <a:pt x="601" y="318"/>
                    <a:pt x="301" y="551"/>
                  </a:cubicBezTo>
                  <a:cubicBezTo>
                    <a:pt x="68" y="751"/>
                    <a:pt x="1" y="918"/>
                    <a:pt x="34" y="985"/>
                  </a:cubicBezTo>
                  <a:cubicBezTo>
                    <a:pt x="59" y="1010"/>
                    <a:pt x="100" y="1021"/>
                    <a:pt x="155" y="1021"/>
                  </a:cubicBezTo>
                  <a:cubicBezTo>
                    <a:pt x="388" y="1021"/>
                    <a:pt x="873" y="820"/>
                    <a:pt x="1469" y="684"/>
                  </a:cubicBezTo>
                  <a:cubicBezTo>
                    <a:pt x="2202" y="484"/>
                    <a:pt x="2836" y="484"/>
                    <a:pt x="2870" y="318"/>
                  </a:cubicBezTo>
                  <a:cubicBezTo>
                    <a:pt x="2903" y="251"/>
                    <a:pt x="2736" y="117"/>
                    <a:pt x="2436" y="51"/>
                  </a:cubicBezTo>
                  <a:cubicBezTo>
                    <a:pt x="2252" y="17"/>
                    <a:pt x="2069" y="1"/>
                    <a:pt x="18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4"/>
            <p:cNvSpPr/>
            <p:nvPr/>
          </p:nvSpPr>
          <p:spPr>
            <a:xfrm>
              <a:off x="4916175" y="1205475"/>
              <a:ext cx="65075" cy="23550"/>
            </a:xfrm>
            <a:custGeom>
              <a:avLst/>
              <a:gdLst/>
              <a:ahLst/>
              <a:cxnLst/>
              <a:rect l="l" t="t" r="r" b="b"/>
              <a:pathLst>
                <a:path w="2603" h="942" extrusionOk="0">
                  <a:moveTo>
                    <a:pt x="1544" y="0"/>
                  </a:moveTo>
                  <a:cubicBezTo>
                    <a:pt x="1428" y="0"/>
                    <a:pt x="1313" y="11"/>
                    <a:pt x="1202" y="34"/>
                  </a:cubicBezTo>
                  <a:cubicBezTo>
                    <a:pt x="835" y="100"/>
                    <a:pt x="501" y="267"/>
                    <a:pt x="234" y="501"/>
                  </a:cubicBezTo>
                  <a:cubicBezTo>
                    <a:pt x="67" y="668"/>
                    <a:pt x="1" y="834"/>
                    <a:pt x="67" y="901"/>
                  </a:cubicBezTo>
                  <a:cubicBezTo>
                    <a:pt x="96" y="929"/>
                    <a:pt x="141" y="941"/>
                    <a:pt x="200" y="941"/>
                  </a:cubicBezTo>
                  <a:cubicBezTo>
                    <a:pt x="418" y="941"/>
                    <a:pt x="829" y="780"/>
                    <a:pt x="1302" y="701"/>
                  </a:cubicBezTo>
                  <a:cubicBezTo>
                    <a:pt x="1935" y="567"/>
                    <a:pt x="2469" y="601"/>
                    <a:pt x="2569" y="434"/>
                  </a:cubicBezTo>
                  <a:cubicBezTo>
                    <a:pt x="2603" y="367"/>
                    <a:pt x="2503" y="234"/>
                    <a:pt x="2236" y="134"/>
                  </a:cubicBezTo>
                  <a:cubicBezTo>
                    <a:pt x="2013" y="45"/>
                    <a:pt x="1776" y="0"/>
                    <a:pt x="15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4"/>
            <p:cNvSpPr/>
            <p:nvPr/>
          </p:nvSpPr>
          <p:spPr>
            <a:xfrm>
              <a:off x="4694350" y="1062300"/>
              <a:ext cx="389475" cy="176775"/>
            </a:xfrm>
            <a:custGeom>
              <a:avLst/>
              <a:gdLst/>
              <a:ahLst/>
              <a:cxnLst/>
              <a:rect l="l" t="t" r="r" b="b"/>
              <a:pathLst>
                <a:path w="15579" h="7071" extrusionOk="0">
                  <a:moveTo>
                    <a:pt x="8014" y="1"/>
                  </a:moveTo>
                  <a:cubicBezTo>
                    <a:pt x="7890" y="1"/>
                    <a:pt x="7765" y="8"/>
                    <a:pt x="7640" y="23"/>
                  </a:cubicBezTo>
                  <a:cubicBezTo>
                    <a:pt x="6770" y="88"/>
                    <a:pt x="5962" y="525"/>
                    <a:pt x="5067" y="525"/>
                  </a:cubicBezTo>
                  <a:cubicBezTo>
                    <a:pt x="5035" y="525"/>
                    <a:pt x="5003" y="525"/>
                    <a:pt x="4971" y="524"/>
                  </a:cubicBezTo>
                  <a:cubicBezTo>
                    <a:pt x="4304" y="490"/>
                    <a:pt x="3670" y="190"/>
                    <a:pt x="3003" y="190"/>
                  </a:cubicBezTo>
                  <a:cubicBezTo>
                    <a:pt x="1842" y="190"/>
                    <a:pt x="920" y="1120"/>
                    <a:pt x="237" y="2103"/>
                  </a:cubicBezTo>
                  <a:lnTo>
                    <a:pt x="237" y="2103"/>
                  </a:lnTo>
                  <a:cubicBezTo>
                    <a:pt x="236" y="2099"/>
                    <a:pt x="235" y="2095"/>
                    <a:pt x="234" y="2091"/>
                  </a:cubicBezTo>
                  <a:lnTo>
                    <a:pt x="1" y="2458"/>
                  </a:lnTo>
                  <a:cubicBezTo>
                    <a:pt x="76" y="2340"/>
                    <a:pt x="155" y="2221"/>
                    <a:pt x="237" y="2103"/>
                  </a:cubicBezTo>
                  <a:lnTo>
                    <a:pt x="237" y="2103"/>
                  </a:lnTo>
                  <a:cubicBezTo>
                    <a:pt x="555" y="3614"/>
                    <a:pt x="1871" y="4593"/>
                    <a:pt x="3291" y="4593"/>
                  </a:cubicBezTo>
                  <a:cubicBezTo>
                    <a:pt x="3682" y="4593"/>
                    <a:pt x="4082" y="4518"/>
                    <a:pt x="4471" y="4360"/>
                  </a:cubicBezTo>
                  <a:cubicBezTo>
                    <a:pt x="5004" y="4146"/>
                    <a:pt x="5559" y="3783"/>
                    <a:pt x="6102" y="3783"/>
                  </a:cubicBezTo>
                  <a:cubicBezTo>
                    <a:pt x="6237" y="3783"/>
                    <a:pt x="6372" y="3806"/>
                    <a:pt x="6505" y="3859"/>
                  </a:cubicBezTo>
                  <a:cubicBezTo>
                    <a:pt x="7173" y="4093"/>
                    <a:pt x="7439" y="5027"/>
                    <a:pt x="8073" y="5394"/>
                  </a:cubicBezTo>
                  <a:cubicBezTo>
                    <a:pt x="8289" y="5517"/>
                    <a:pt x="8516" y="5564"/>
                    <a:pt x="8752" y="5564"/>
                  </a:cubicBezTo>
                  <a:cubicBezTo>
                    <a:pt x="9502" y="5564"/>
                    <a:pt x="10331" y="5090"/>
                    <a:pt x="11096" y="5090"/>
                  </a:cubicBezTo>
                  <a:cubicBezTo>
                    <a:pt x="11134" y="5090"/>
                    <a:pt x="11171" y="5091"/>
                    <a:pt x="11209" y="5094"/>
                  </a:cubicBezTo>
                  <a:cubicBezTo>
                    <a:pt x="12043" y="5160"/>
                    <a:pt x="12676" y="5827"/>
                    <a:pt x="13310" y="6361"/>
                  </a:cubicBezTo>
                  <a:cubicBezTo>
                    <a:pt x="13798" y="6751"/>
                    <a:pt x="14393" y="7070"/>
                    <a:pt x="14964" y="7070"/>
                  </a:cubicBezTo>
                  <a:cubicBezTo>
                    <a:pt x="15174" y="7070"/>
                    <a:pt x="15381" y="7027"/>
                    <a:pt x="15579" y="6928"/>
                  </a:cubicBezTo>
                  <a:cubicBezTo>
                    <a:pt x="15412" y="6228"/>
                    <a:pt x="15178" y="5527"/>
                    <a:pt x="14845" y="4893"/>
                  </a:cubicBezTo>
                  <a:cubicBezTo>
                    <a:pt x="14511" y="4260"/>
                    <a:pt x="13977" y="3759"/>
                    <a:pt x="13310" y="3459"/>
                  </a:cubicBezTo>
                  <a:cubicBezTo>
                    <a:pt x="12943" y="3326"/>
                    <a:pt x="12576" y="3259"/>
                    <a:pt x="12209" y="3092"/>
                  </a:cubicBezTo>
                  <a:cubicBezTo>
                    <a:pt x="11442" y="2692"/>
                    <a:pt x="11109" y="1825"/>
                    <a:pt x="10575" y="1191"/>
                  </a:cubicBezTo>
                  <a:cubicBezTo>
                    <a:pt x="9925" y="452"/>
                    <a:pt x="8986" y="1"/>
                    <a:pt x="80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4"/>
            <p:cNvSpPr/>
            <p:nvPr/>
          </p:nvSpPr>
          <p:spPr>
            <a:xfrm>
              <a:off x="4532575" y="1094275"/>
              <a:ext cx="283550" cy="469900"/>
            </a:xfrm>
            <a:custGeom>
              <a:avLst/>
              <a:gdLst/>
              <a:ahLst/>
              <a:cxnLst/>
              <a:rect l="l" t="t" r="r" b="b"/>
              <a:pathLst>
                <a:path w="11342" h="18796" extrusionOk="0">
                  <a:moveTo>
                    <a:pt x="6264" y="1"/>
                  </a:moveTo>
                  <a:cubicBezTo>
                    <a:pt x="6023" y="1"/>
                    <a:pt x="5780" y="26"/>
                    <a:pt x="5538" y="79"/>
                  </a:cubicBezTo>
                  <a:cubicBezTo>
                    <a:pt x="4304" y="446"/>
                    <a:pt x="3470" y="1580"/>
                    <a:pt x="3436" y="2847"/>
                  </a:cubicBezTo>
                  <a:cubicBezTo>
                    <a:pt x="1969" y="3214"/>
                    <a:pt x="801" y="4348"/>
                    <a:pt x="401" y="5849"/>
                  </a:cubicBezTo>
                  <a:cubicBezTo>
                    <a:pt x="0" y="7384"/>
                    <a:pt x="401" y="9018"/>
                    <a:pt x="1435" y="10219"/>
                  </a:cubicBezTo>
                  <a:cubicBezTo>
                    <a:pt x="1702" y="10519"/>
                    <a:pt x="1935" y="10853"/>
                    <a:pt x="2135" y="11220"/>
                  </a:cubicBezTo>
                  <a:cubicBezTo>
                    <a:pt x="1835" y="11553"/>
                    <a:pt x="1602" y="11920"/>
                    <a:pt x="1368" y="12321"/>
                  </a:cubicBezTo>
                  <a:cubicBezTo>
                    <a:pt x="434" y="14456"/>
                    <a:pt x="3036" y="15256"/>
                    <a:pt x="3036" y="15256"/>
                  </a:cubicBezTo>
                  <a:cubicBezTo>
                    <a:pt x="3036" y="16657"/>
                    <a:pt x="4337" y="16657"/>
                    <a:pt x="5171" y="16657"/>
                  </a:cubicBezTo>
                  <a:cubicBezTo>
                    <a:pt x="5987" y="16657"/>
                    <a:pt x="6451" y="18795"/>
                    <a:pt x="7095" y="18795"/>
                  </a:cubicBezTo>
                  <a:cubicBezTo>
                    <a:pt x="7110" y="18795"/>
                    <a:pt x="7124" y="18794"/>
                    <a:pt x="7139" y="18792"/>
                  </a:cubicBezTo>
                  <a:lnTo>
                    <a:pt x="6472" y="11887"/>
                  </a:lnTo>
                  <a:lnTo>
                    <a:pt x="6472" y="11887"/>
                  </a:lnTo>
                  <a:cubicBezTo>
                    <a:pt x="6572" y="11920"/>
                    <a:pt x="6672" y="11954"/>
                    <a:pt x="6772" y="11954"/>
                  </a:cubicBezTo>
                  <a:cubicBezTo>
                    <a:pt x="6781" y="11954"/>
                    <a:pt x="6789" y="11954"/>
                    <a:pt x="6798" y="11954"/>
                  </a:cubicBezTo>
                  <a:cubicBezTo>
                    <a:pt x="8335" y="11954"/>
                    <a:pt x="7937" y="8981"/>
                    <a:pt x="7439" y="8218"/>
                  </a:cubicBezTo>
                  <a:cubicBezTo>
                    <a:pt x="7906" y="7617"/>
                    <a:pt x="8306" y="6984"/>
                    <a:pt x="8607" y="6283"/>
                  </a:cubicBezTo>
                  <a:cubicBezTo>
                    <a:pt x="8907" y="5249"/>
                    <a:pt x="8907" y="4148"/>
                    <a:pt x="8673" y="3114"/>
                  </a:cubicBezTo>
                  <a:cubicBezTo>
                    <a:pt x="9207" y="3047"/>
                    <a:pt x="11342" y="1780"/>
                    <a:pt x="11108" y="1780"/>
                  </a:cubicBezTo>
                  <a:cubicBezTo>
                    <a:pt x="10508" y="1713"/>
                    <a:pt x="9274" y="1613"/>
                    <a:pt x="8873" y="1179"/>
                  </a:cubicBezTo>
                  <a:cubicBezTo>
                    <a:pt x="8203" y="428"/>
                    <a:pt x="7252" y="1"/>
                    <a:pt x="62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4"/>
            <p:cNvSpPr/>
            <p:nvPr/>
          </p:nvSpPr>
          <p:spPr>
            <a:xfrm>
              <a:off x="4630150" y="1375525"/>
              <a:ext cx="86325" cy="99550"/>
            </a:xfrm>
            <a:custGeom>
              <a:avLst/>
              <a:gdLst/>
              <a:ahLst/>
              <a:cxnLst/>
              <a:rect l="l" t="t" r="r" b="b"/>
              <a:pathLst>
                <a:path w="3453" h="3982" extrusionOk="0">
                  <a:moveTo>
                    <a:pt x="1472" y="1"/>
                  </a:moveTo>
                  <a:cubicBezTo>
                    <a:pt x="1371" y="1"/>
                    <a:pt x="1269" y="12"/>
                    <a:pt x="1168" y="37"/>
                  </a:cubicBezTo>
                  <a:cubicBezTo>
                    <a:pt x="968" y="70"/>
                    <a:pt x="767" y="170"/>
                    <a:pt x="634" y="303"/>
                  </a:cubicBezTo>
                  <a:cubicBezTo>
                    <a:pt x="200" y="670"/>
                    <a:pt x="0" y="1271"/>
                    <a:pt x="234" y="2272"/>
                  </a:cubicBezTo>
                  <a:cubicBezTo>
                    <a:pt x="576" y="3639"/>
                    <a:pt x="1417" y="3982"/>
                    <a:pt x="2151" y="3982"/>
                  </a:cubicBezTo>
                  <a:cubicBezTo>
                    <a:pt x="2850" y="3982"/>
                    <a:pt x="3452" y="3672"/>
                    <a:pt x="3436" y="3639"/>
                  </a:cubicBezTo>
                  <a:cubicBezTo>
                    <a:pt x="3436" y="3572"/>
                    <a:pt x="3069" y="2138"/>
                    <a:pt x="2769" y="1004"/>
                  </a:cubicBezTo>
                  <a:cubicBezTo>
                    <a:pt x="2626" y="405"/>
                    <a:pt x="2069" y="1"/>
                    <a:pt x="147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4"/>
            <p:cNvSpPr/>
            <p:nvPr/>
          </p:nvSpPr>
          <p:spPr>
            <a:xfrm>
              <a:off x="4651825" y="1395825"/>
              <a:ext cx="38375" cy="59025"/>
            </a:xfrm>
            <a:custGeom>
              <a:avLst/>
              <a:gdLst/>
              <a:ahLst/>
              <a:cxnLst/>
              <a:rect l="l" t="t" r="r" b="b"/>
              <a:pathLst>
                <a:path w="1535" h="2361" extrusionOk="0">
                  <a:moveTo>
                    <a:pt x="580" y="0"/>
                  </a:moveTo>
                  <a:cubicBezTo>
                    <a:pt x="534" y="0"/>
                    <a:pt x="484" y="8"/>
                    <a:pt x="434" y="25"/>
                  </a:cubicBezTo>
                  <a:cubicBezTo>
                    <a:pt x="234" y="125"/>
                    <a:pt x="67" y="325"/>
                    <a:pt x="34" y="559"/>
                  </a:cubicBezTo>
                  <a:cubicBezTo>
                    <a:pt x="1" y="826"/>
                    <a:pt x="1" y="1093"/>
                    <a:pt x="67" y="1359"/>
                  </a:cubicBezTo>
                  <a:cubicBezTo>
                    <a:pt x="167" y="1860"/>
                    <a:pt x="568" y="2260"/>
                    <a:pt x="1035" y="2360"/>
                  </a:cubicBezTo>
                  <a:cubicBezTo>
                    <a:pt x="1201" y="2360"/>
                    <a:pt x="1368" y="2293"/>
                    <a:pt x="1468" y="2160"/>
                  </a:cubicBezTo>
                  <a:cubicBezTo>
                    <a:pt x="1535" y="2093"/>
                    <a:pt x="1535" y="2027"/>
                    <a:pt x="1502" y="2027"/>
                  </a:cubicBezTo>
                  <a:cubicBezTo>
                    <a:pt x="1468" y="2060"/>
                    <a:pt x="1435" y="2093"/>
                    <a:pt x="1402" y="2127"/>
                  </a:cubicBezTo>
                  <a:cubicBezTo>
                    <a:pt x="1301" y="2193"/>
                    <a:pt x="1168" y="2227"/>
                    <a:pt x="1068" y="2227"/>
                  </a:cubicBezTo>
                  <a:cubicBezTo>
                    <a:pt x="634" y="2060"/>
                    <a:pt x="334" y="1726"/>
                    <a:pt x="267" y="1293"/>
                  </a:cubicBezTo>
                  <a:cubicBezTo>
                    <a:pt x="201" y="1093"/>
                    <a:pt x="167" y="826"/>
                    <a:pt x="234" y="592"/>
                  </a:cubicBezTo>
                  <a:cubicBezTo>
                    <a:pt x="234" y="425"/>
                    <a:pt x="334" y="259"/>
                    <a:pt x="468" y="159"/>
                  </a:cubicBezTo>
                  <a:cubicBezTo>
                    <a:pt x="515" y="135"/>
                    <a:pt x="558" y="124"/>
                    <a:pt x="598" y="124"/>
                  </a:cubicBezTo>
                  <a:cubicBezTo>
                    <a:pt x="672" y="124"/>
                    <a:pt x="737" y="161"/>
                    <a:pt x="801" y="225"/>
                  </a:cubicBezTo>
                  <a:cubicBezTo>
                    <a:pt x="834" y="292"/>
                    <a:pt x="834" y="325"/>
                    <a:pt x="868" y="359"/>
                  </a:cubicBezTo>
                  <a:cubicBezTo>
                    <a:pt x="868" y="359"/>
                    <a:pt x="901" y="292"/>
                    <a:pt x="868" y="159"/>
                  </a:cubicBezTo>
                  <a:cubicBezTo>
                    <a:pt x="834" y="125"/>
                    <a:pt x="768" y="59"/>
                    <a:pt x="701" y="25"/>
                  </a:cubicBezTo>
                  <a:cubicBezTo>
                    <a:pt x="668" y="8"/>
                    <a:pt x="626" y="0"/>
                    <a:pt x="58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4"/>
            <p:cNvSpPr/>
            <p:nvPr/>
          </p:nvSpPr>
          <p:spPr>
            <a:xfrm>
              <a:off x="4736050" y="1105400"/>
              <a:ext cx="367800" cy="201825"/>
            </a:xfrm>
            <a:custGeom>
              <a:avLst/>
              <a:gdLst/>
              <a:ahLst/>
              <a:cxnLst/>
              <a:rect l="l" t="t" r="r" b="b"/>
              <a:pathLst>
                <a:path w="14712" h="8073" extrusionOk="0">
                  <a:moveTo>
                    <a:pt x="6539" y="1"/>
                  </a:moveTo>
                  <a:cubicBezTo>
                    <a:pt x="6205" y="1"/>
                    <a:pt x="5905" y="34"/>
                    <a:pt x="5605" y="101"/>
                  </a:cubicBezTo>
                  <a:cubicBezTo>
                    <a:pt x="5038" y="234"/>
                    <a:pt x="4504" y="401"/>
                    <a:pt x="3970" y="634"/>
                  </a:cubicBezTo>
                  <a:cubicBezTo>
                    <a:pt x="3503" y="801"/>
                    <a:pt x="3036" y="968"/>
                    <a:pt x="2569" y="1035"/>
                  </a:cubicBezTo>
                  <a:cubicBezTo>
                    <a:pt x="2373" y="1072"/>
                    <a:pt x="2177" y="1091"/>
                    <a:pt x="1983" y="1091"/>
                  </a:cubicBezTo>
                  <a:cubicBezTo>
                    <a:pt x="1484" y="1091"/>
                    <a:pt x="1000" y="965"/>
                    <a:pt x="568" y="701"/>
                  </a:cubicBezTo>
                  <a:cubicBezTo>
                    <a:pt x="334" y="568"/>
                    <a:pt x="167" y="367"/>
                    <a:pt x="1" y="167"/>
                  </a:cubicBezTo>
                  <a:lnTo>
                    <a:pt x="1" y="167"/>
                  </a:lnTo>
                  <a:cubicBezTo>
                    <a:pt x="1" y="167"/>
                    <a:pt x="34" y="234"/>
                    <a:pt x="101" y="367"/>
                  </a:cubicBezTo>
                  <a:cubicBezTo>
                    <a:pt x="201" y="534"/>
                    <a:pt x="368" y="668"/>
                    <a:pt x="534" y="768"/>
                  </a:cubicBezTo>
                  <a:cubicBezTo>
                    <a:pt x="1008" y="1084"/>
                    <a:pt x="1565" y="1233"/>
                    <a:pt x="2139" y="1233"/>
                  </a:cubicBezTo>
                  <a:cubicBezTo>
                    <a:pt x="2293" y="1233"/>
                    <a:pt x="2448" y="1222"/>
                    <a:pt x="2602" y="1201"/>
                  </a:cubicBezTo>
                  <a:cubicBezTo>
                    <a:pt x="3536" y="1068"/>
                    <a:pt x="4504" y="568"/>
                    <a:pt x="5638" y="301"/>
                  </a:cubicBezTo>
                  <a:cubicBezTo>
                    <a:pt x="5865" y="238"/>
                    <a:pt x="6096" y="208"/>
                    <a:pt x="6327" y="208"/>
                  </a:cubicBezTo>
                  <a:cubicBezTo>
                    <a:pt x="6707" y="208"/>
                    <a:pt x="7086" y="289"/>
                    <a:pt x="7439" y="434"/>
                  </a:cubicBezTo>
                  <a:cubicBezTo>
                    <a:pt x="7739" y="534"/>
                    <a:pt x="8006" y="734"/>
                    <a:pt x="8240" y="968"/>
                  </a:cubicBezTo>
                  <a:cubicBezTo>
                    <a:pt x="8440" y="1201"/>
                    <a:pt x="8573" y="1502"/>
                    <a:pt x="8573" y="1835"/>
                  </a:cubicBezTo>
                  <a:lnTo>
                    <a:pt x="8573" y="2035"/>
                  </a:lnTo>
                  <a:lnTo>
                    <a:pt x="8740" y="1935"/>
                  </a:lnTo>
                  <a:cubicBezTo>
                    <a:pt x="8840" y="1869"/>
                    <a:pt x="8940" y="1802"/>
                    <a:pt x="9074" y="1735"/>
                  </a:cubicBezTo>
                  <a:cubicBezTo>
                    <a:pt x="9174" y="1702"/>
                    <a:pt x="9307" y="1635"/>
                    <a:pt x="9407" y="1602"/>
                  </a:cubicBezTo>
                  <a:cubicBezTo>
                    <a:pt x="9828" y="1454"/>
                    <a:pt x="10262" y="1383"/>
                    <a:pt x="10691" y="1383"/>
                  </a:cubicBezTo>
                  <a:cubicBezTo>
                    <a:pt x="11624" y="1383"/>
                    <a:pt x="12535" y="1719"/>
                    <a:pt x="13243" y="2336"/>
                  </a:cubicBezTo>
                  <a:cubicBezTo>
                    <a:pt x="13677" y="2736"/>
                    <a:pt x="14011" y="3270"/>
                    <a:pt x="14211" y="3837"/>
                  </a:cubicBezTo>
                  <a:cubicBezTo>
                    <a:pt x="14344" y="4337"/>
                    <a:pt x="14411" y="4871"/>
                    <a:pt x="14344" y="5371"/>
                  </a:cubicBezTo>
                  <a:cubicBezTo>
                    <a:pt x="14277" y="6138"/>
                    <a:pt x="13977" y="6872"/>
                    <a:pt x="13510" y="7473"/>
                  </a:cubicBezTo>
                  <a:cubicBezTo>
                    <a:pt x="13343" y="7673"/>
                    <a:pt x="13143" y="7873"/>
                    <a:pt x="12943" y="8073"/>
                  </a:cubicBezTo>
                  <a:cubicBezTo>
                    <a:pt x="12977" y="8040"/>
                    <a:pt x="13043" y="7973"/>
                    <a:pt x="13077" y="7940"/>
                  </a:cubicBezTo>
                  <a:cubicBezTo>
                    <a:pt x="13243" y="7806"/>
                    <a:pt x="13410" y="7673"/>
                    <a:pt x="13544" y="7539"/>
                  </a:cubicBezTo>
                  <a:cubicBezTo>
                    <a:pt x="14411" y="6472"/>
                    <a:pt x="14711" y="5071"/>
                    <a:pt x="14344" y="3770"/>
                  </a:cubicBezTo>
                  <a:cubicBezTo>
                    <a:pt x="14144" y="3169"/>
                    <a:pt x="13810" y="2602"/>
                    <a:pt x="13343" y="2202"/>
                  </a:cubicBezTo>
                  <a:cubicBezTo>
                    <a:pt x="12586" y="1536"/>
                    <a:pt x="11623" y="1171"/>
                    <a:pt x="10639" y="1171"/>
                  </a:cubicBezTo>
                  <a:cubicBezTo>
                    <a:pt x="10193" y="1171"/>
                    <a:pt x="9744" y="1246"/>
                    <a:pt x="9307" y="1402"/>
                  </a:cubicBezTo>
                  <a:cubicBezTo>
                    <a:pt x="9174" y="1435"/>
                    <a:pt x="9040" y="1502"/>
                    <a:pt x="8907" y="1568"/>
                  </a:cubicBezTo>
                  <a:lnTo>
                    <a:pt x="8730" y="1675"/>
                  </a:lnTo>
                  <a:lnTo>
                    <a:pt x="8730" y="1675"/>
                  </a:lnTo>
                  <a:cubicBezTo>
                    <a:pt x="8690" y="1363"/>
                    <a:pt x="8539" y="1062"/>
                    <a:pt x="8340" y="834"/>
                  </a:cubicBezTo>
                  <a:cubicBezTo>
                    <a:pt x="8106" y="568"/>
                    <a:pt x="7840" y="367"/>
                    <a:pt x="7506" y="234"/>
                  </a:cubicBezTo>
                  <a:cubicBezTo>
                    <a:pt x="7206" y="101"/>
                    <a:pt x="6872" y="34"/>
                    <a:pt x="65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4"/>
            <p:cNvSpPr/>
            <p:nvPr/>
          </p:nvSpPr>
          <p:spPr>
            <a:xfrm>
              <a:off x="4745225" y="1031800"/>
              <a:ext cx="300250" cy="57775"/>
            </a:xfrm>
            <a:custGeom>
              <a:avLst/>
              <a:gdLst/>
              <a:ahLst/>
              <a:cxnLst/>
              <a:rect l="l" t="t" r="r" b="b"/>
              <a:pathLst>
                <a:path w="12010" h="2311" extrusionOk="0">
                  <a:moveTo>
                    <a:pt x="6158" y="1"/>
                  </a:moveTo>
                  <a:cubicBezTo>
                    <a:pt x="5750" y="1"/>
                    <a:pt x="5365" y="70"/>
                    <a:pt x="5004" y="209"/>
                  </a:cubicBezTo>
                  <a:cubicBezTo>
                    <a:pt x="4570" y="343"/>
                    <a:pt x="4204" y="543"/>
                    <a:pt x="3837" y="776"/>
                  </a:cubicBezTo>
                  <a:cubicBezTo>
                    <a:pt x="3236" y="1177"/>
                    <a:pt x="2602" y="1510"/>
                    <a:pt x="1935" y="1810"/>
                  </a:cubicBezTo>
                  <a:cubicBezTo>
                    <a:pt x="1558" y="1956"/>
                    <a:pt x="1129" y="2050"/>
                    <a:pt x="717" y="2050"/>
                  </a:cubicBezTo>
                  <a:cubicBezTo>
                    <a:pt x="655" y="2050"/>
                    <a:pt x="595" y="2048"/>
                    <a:pt x="534" y="2044"/>
                  </a:cubicBezTo>
                  <a:cubicBezTo>
                    <a:pt x="201" y="2011"/>
                    <a:pt x="1" y="1944"/>
                    <a:pt x="1" y="1944"/>
                  </a:cubicBezTo>
                  <a:lnTo>
                    <a:pt x="1" y="1944"/>
                  </a:lnTo>
                  <a:cubicBezTo>
                    <a:pt x="1" y="1977"/>
                    <a:pt x="34" y="1977"/>
                    <a:pt x="134" y="2010"/>
                  </a:cubicBezTo>
                  <a:cubicBezTo>
                    <a:pt x="267" y="2077"/>
                    <a:pt x="367" y="2111"/>
                    <a:pt x="501" y="2144"/>
                  </a:cubicBezTo>
                  <a:cubicBezTo>
                    <a:pt x="609" y="2151"/>
                    <a:pt x="716" y="2155"/>
                    <a:pt x="824" y="2155"/>
                  </a:cubicBezTo>
                  <a:cubicBezTo>
                    <a:pt x="1215" y="2155"/>
                    <a:pt x="1602" y="2101"/>
                    <a:pt x="1969" y="1944"/>
                  </a:cubicBezTo>
                  <a:cubicBezTo>
                    <a:pt x="2669" y="1677"/>
                    <a:pt x="3303" y="1343"/>
                    <a:pt x="3937" y="943"/>
                  </a:cubicBezTo>
                  <a:cubicBezTo>
                    <a:pt x="4593" y="474"/>
                    <a:pt x="5397" y="239"/>
                    <a:pt x="6209" y="239"/>
                  </a:cubicBezTo>
                  <a:cubicBezTo>
                    <a:pt x="6263" y="239"/>
                    <a:pt x="6318" y="240"/>
                    <a:pt x="6372" y="243"/>
                  </a:cubicBezTo>
                  <a:cubicBezTo>
                    <a:pt x="7506" y="376"/>
                    <a:pt x="8473" y="1076"/>
                    <a:pt x="8907" y="2144"/>
                  </a:cubicBezTo>
                  <a:lnTo>
                    <a:pt x="8974" y="2311"/>
                  </a:lnTo>
                  <a:lnTo>
                    <a:pt x="9074" y="2144"/>
                  </a:lnTo>
                  <a:cubicBezTo>
                    <a:pt x="9341" y="1777"/>
                    <a:pt x="9707" y="1510"/>
                    <a:pt x="10141" y="1377"/>
                  </a:cubicBezTo>
                  <a:cubicBezTo>
                    <a:pt x="10391" y="1302"/>
                    <a:pt x="10641" y="1264"/>
                    <a:pt x="10892" y="1264"/>
                  </a:cubicBezTo>
                  <a:cubicBezTo>
                    <a:pt x="10975" y="1264"/>
                    <a:pt x="11058" y="1268"/>
                    <a:pt x="11142" y="1277"/>
                  </a:cubicBezTo>
                  <a:cubicBezTo>
                    <a:pt x="11442" y="1343"/>
                    <a:pt x="11742" y="1443"/>
                    <a:pt x="12009" y="1577"/>
                  </a:cubicBezTo>
                  <a:cubicBezTo>
                    <a:pt x="11976" y="1543"/>
                    <a:pt x="11909" y="1477"/>
                    <a:pt x="11842" y="1443"/>
                  </a:cubicBezTo>
                  <a:cubicBezTo>
                    <a:pt x="11642" y="1343"/>
                    <a:pt x="11409" y="1243"/>
                    <a:pt x="11175" y="1210"/>
                  </a:cubicBezTo>
                  <a:cubicBezTo>
                    <a:pt x="11010" y="1180"/>
                    <a:pt x="10845" y="1163"/>
                    <a:pt x="10680" y="1163"/>
                  </a:cubicBezTo>
                  <a:cubicBezTo>
                    <a:pt x="10478" y="1163"/>
                    <a:pt x="10276" y="1188"/>
                    <a:pt x="10074" y="1243"/>
                  </a:cubicBezTo>
                  <a:cubicBezTo>
                    <a:pt x="9663" y="1361"/>
                    <a:pt x="9303" y="1608"/>
                    <a:pt x="9017" y="1940"/>
                  </a:cubicBezTo>
                  <a:lnTo>
                    <a:pt x="9017" y="1940"/>
                  </a:lnTo>
                  <a:cubicBezTo>
                    <a:pt x="8555" y="879"/>
                    <a:pt x="7557" y="137"/>
                    <a:pt x="6405" y="9"/>
                  </a:cubicBezTo>
                  <a:cubicBezTo>
                    <a:pt x="6322" y="4"/>
                    <a:pt x="6239" y="1"/>
                    <a:pt x="61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4"/>
            <p:cNvSpPr/>
            <p:nvPr/>
          </p:nvSpPr>
          <p:spPr>
            <a:xfrm>
              <a:off x="4870325" y="1426250"/>
              <a:ext cx="45050" cy="38375"/>
            </a:xfrm>
            <a:custGeom>
              <a:avLst/>
              <a:gdLst/>
              <a:ahLst/>
              <a:cxnLst/>
              <a:rect l="l" t="t" r="r" b="b"/>
              <a:pathLst>
                <a:path w="1802" h="1535" extrusionOk="0">
                  <a:moveTo>
                    <a:pt x="953" y="1"/>
                  </a:moveTo>
                  <a:cubicBezTo>
                    <a:pt x="913" y="1"/>
                    <a:pt x="873" y="3"/>
                    <a:pt x="834" y="9"/>
                  </a:cubicBezTo>
                  <a:cubicBezTo>
                    <a:pt x="534" y="76"/>
                    <a:pt x="267" y="243"/>
                    <a:pt x="100" y="509"/>
                  </a:cubicBezTo>
                  <a:cubicBezTo>
                    <a:pt x="100" y="543"/>
                    <a:pt x="100" y="543"/>
                    <a:pt x="100" y="543"/>
                  </a:cubicBezTo>
                  <a:cubicBezTo>
                    <a:pt x="33" y="643"/>
                    <a:pt x="0" y="776"/>
                    <a:pt x="0" y="876"/>
                  </a:cubicBezTo>
                  <a:cubicBezTo>
                    <a:pt x="33" y="1110"/>
                    <a:pt x="200" y="1343"/>
                    <a:pt x="434" y="1443"/>
                  </a:cubicBezTo>
                  <a:cubicBezTo>
                    <a:pt x="568" y="1505"/>
                    <a:pt x="712" y="1534"/>
                    <a:pt x="855" y="1534"/>
                  </a:cubicBezTo>
                  <a:cubicBezTo>
                    <a:pt x="1101" y="1534"/>
                    <a:pt x="1344" y="1446"/>
                    <a:pt x="1535" y="1277"/>
                  </a:cubicBezTo>
                  <a:cubicBezTo>
                    <a:pt x="1801" y="976"/>
                    <a:pt x="1801" y="509"/>
                    <a:pt x="1535" y="209"/>
                  </a:cubicBezTo>
                  <a:cubicBezTo>
                    <a:pt x="1368" y="70"/>
                    <a:pt x="1155" y="1"/>
                    <a:pt x="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4"/>
            <p:cNvSpPr/>
            <p:nvPr/>
          </p:nvSpPr>
          <p:spPr>
            <a:xfrm>
              <a:off x="4866150" y="1435850"/>
              <a:ext cx="48400" cy="28175"/>
            </a:xfrm>
            <a:custGeom>
              <a:avLst/>
              <a:gdLst/>
              <a:ahLst/>
              <a:cxnLst/>
              <a:rect l="l" t="t" r="r" b="b"/>
              <a:pathLst>
                <a:path w="1936" h="1127" extrusionOk="0">
                  <a:moveTo>
                    <a:pt x="689" y="0"/>
                  </a:moveTo>
                  <a:cubicBezTo>
                    <a:pt x="571" y="0"/>
                    <a:pt x="452" y="19"/>
                    <a:pt x="334" y="59"/>
                  </a:cubicBezTo>
                  <a:cubicBezTo>
                    <a:pt x="100" y="125"/>
                    <a:pt x="0" y="225"/>
                    <a:pt x="34" y="259"/>
                  </a:cubicBezTo>
                  <a:cubicBezTo>
                    <a:pt x="34" y="265"/>
                    <a:pt x="39" y="268"/>
                    <a:pt x="49" y="268"/>
                  </a:cubicBezTo>
                  <a:cubicBezTo>
                    <a:pt x="90" y="268"/>
                    <a:pt x="207" y="225"/>
                    <a:pt x="367" y="225"/>
                  </a:cubicBezTo>
                  <a:cubicBezTo>
                    <a:pt x="449" y="210"/>
                    <a:pt x="531" y="203"/>
                    <a:pt x="612" y="203"/>
                  </a:cubicBezTo>
                  <a:cubicBezTo>
                    <a:pt x="1059" y="203"/>
                    <a:pt x="1481" y="431"/>
                    <a:pt x="1735" y="826"/>
                  </a:cubicBezTo>
                  <a:cubicBezTo>
                    <a:pt x="1835" y="993"/>
                    <a:pt x="1868" y="1126"/>
                    <a:pt x="1902" y="1126"/>
                  </a:cubicBezTo>
                  <a:cubicBezTo>
                    <a:pt x="1935" y="1126"/>
                    <a:pt x="1935" y="959"/>
                    <a:pt x="1868" y="759"/>
                  </a:cubicBezTo>
                  <a:cubicBezTo>
                    <a:pt x="1735" y="459"/>
                    <a:pt x="1501" y="225"/>
                    <a:pt x="1235" y="125"/>
                  </a:cubicBezTo>
                  <a:cubicBezTo>
                    <a:pt x="1053" y="45"/>
                    <a:pt x="871" y="0"/>
                    <a:pt x="6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4"/>
            <p:cNvSpPr/>
            <p:nvPr/>
          </p:nvSpPr>
          <p:spPr>
            <a:xfrm>
              <a:off x="4660175" y="1461500"/>
              <a:ext cx="42550" cy="40100"/>
            </a:xfrm>
            <a:custGeom>
              <a:avLst/>
              <a:gdLst/>
              <a:ahLst/>
              <a:cxnLst/>
              <a:rect l="l" t="t" r="r" b="b"/>
              <a:pathLst>
                <a:path w="1702" h="1604" extrusionOk="0">
                  <a:moveTo>
                    <a:pt x="634" y="0"/>
                  </a:moveTo>
                  <a:cubicBezTo>
                    <a:pt x="634" y="0"/>
                    <a:pt x="400" y="0"/>
                    <a:pt x="200" y="267"/>
                  </a:cubicBezTo>
                  <a:cubicBezTo>
                    <a:pt x="67" y="434"/>
                    <a:pt x="0" y="634"/>
                    <a:pt x="33" y="834"/>
                  </a:cubicBezTo>
                  <a:cubicBezTo>
                    <a:pt x="33" y="1101"/>
                    <a:pt x="200" y="1334"/>
                    <a:pt x="400" y="1468"/>
                  </a:cubicBezTo>
                  <a:cubicBezTo>
                    <a:pt x="549" y="1559"/>
                    <a:pt x="714" y="1604"/>
                    <a:pt x="874" y="1604"/>
                  </a:cubicBezTo>
                  <a:cubicBezTo>
                    <a:pt x="1180" y="1604"/>
                    <a:pt x="1470" y="1441"/>
                    <a:pt x="1601" y="1134"/>
                  </a:cubicBezTo>
                  <a:cubicBezTo>
                    <a:pt x="1701" y="967"/>
                    <a:pt x="1701" y="767"/>
                    <a:pt x="1635" y="600"/>
                  </a:cubicBezTo>
                  <a:lnTo>
                    <a:pt x="1635" y="600"/>
                  </a:lnTo>
                  <a:cubicBezTo>
                    <a:pt x="1601" y="767"/>
                    <a:pt x="1535" y="934"/>
                    <a:pt x="1468" y="1067"/>
                  </a:cubicBezTo>
                  <a:cubicBezTo>
                    <a:pt x="1368" y="1201"/>
                    <a:pt x="1234" y="1301"/>
                    <a:pt x="1101" y="1368"/>
                  </a:cubicBezTo>
                  <a:cubicBezTo>
                    <a:pt x="1030" y="1391"/>
                    <a:pt x="959" y="1402"/>
                    <a:pt x="890" y="1402"/>
                  </a:cubicBezTo>
                  <a:cubicBezTo>
                    <a:pt x="763" y="1402"/>
                    <a:pt x="642" y="1366"/>
                    <a:pt x="534" y="1301"/>
                  </a:cubicBezTo>
                  <a:cubicBezTo>
                    <a:pt x="367" y="1168"/>
                    <a:pt x="234" y="1001"/>
                    <a:pt x="234" y="834"/>
                  </a:cubicBezTo>
                  <a:cubicBezTo>
                    <a:pt x="200" y="667"/>
                    <a:pt x="234" y="500"/>
                    <a:pt x="334" y="367"/>
                  </a:cubicBezTo>
                  <a:cubicBezTo>
                    <a:pt x="400" y="234"/>
                    <a:pt x="500" y="100"/>
                    <a:pt x="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4"/>
            <p:cNvSpPr/>
            <p:nvPr/>
          </p:nvSpPr>
          <p:spPr>
            <a:xfrm>
              <a:off x="4641825" y="1453150"/>
              <a:ext cx="24200" cy="26700"/>
            </a:xfrm>
            <a:custGeom>
              <a:avLst/>
              <a:gdLst/>
              <a:ahLst/>
              <a:cxnLst/>
              <a:rect l="l" t="t" r="r" b="b"/>
              <a:pathLst>
                <a:path w="968" h="1068" extrusionOk="0">
                  <a:moveTo>
                    <a:pt x="480" y="0"/>
                  </a:moveTo>
                  <a:cubicBezTo>
                    <a:pt x="426" y="0"/>
                    <a:pt x="351" y="17"/>
                    <a:pt x="267" y="67"/>
                  </a:cubicBezTo>
                  <a:cubicBezTo>
                    <a:pt x="167" y="134"/>
                    <a:pt x="100" y="234"/>
                    <a:pt x="67" y="334"/>
                  </a:cubicBezTo>
                  <a:cubicBezTo>
                    <a:pt x="0" y="467"/>
                    <a:pt x="0" y="601"/>
                    <a:pt x="67" y="734"/>
                  </a:cubicBezTo>
                  <a:cubicBezTo>
                    <a:pt x="145" y="941"/>
                    <a:pt x="362" y="1068"/>
                    <a:pt x="581" y="1068"/>
                  </a:cubicBezTo>
                  <a:cubicBezTo>
                    <a:pt x="644" y="1068"/>
                    <a:pt x="707" y="1057"/>
                    <a:pt x="767" y="1035"/>
                  </a:cubicBezTo>
                  <a:cubicBezTo>
                    <a:pt x="968" y="934"/>
                    <a:pt x="968" y="801"/>
                    <a:pt x="968" y="801"/>
                  </a:cubicBezTo>
                  <a:cubicBezTo>
                    <a:pt x="961" y="795"/>
                    <a:pt x="954" y="792"/>
                    <a:pt x="945" y="792"/>
                  </a:cubicBezTo>
                  <a:cubicBezTo>
                    <a:pt x="906" y="792"/>
                    <a:pt x="842" y="841"/>
                    <a:pt x="734" y="868"/>
                  </a:cubicBezTo>
                  <a:cubicBezTo>
                    <a:pt x="634" y="868"/>
                    <a:pt x="501" y="868"/>
                    <a:pt x="434" y="768"/>
                  </a:cubicBezTo>
                  <a:cubicBezTo>
                    <a:pt x="234" y="634"/>
                    <a:pt x="234" y="367"/>
                    <a:pt x="367" y="201"/>
                  </a:cubicBezTo>
                  <a:cubicBezTo>
                    <a:pt x="467" y="101"/>
                    <a:pt x="567" y="67"/>
                    <a:pt x="567" y="34"/>
                  </a:cubicBezTo>
                  <a:cubicBezTo>
                    <a:pt x="567" y="17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4"/>
            <p:cNvSpPr/>
            <p:nvPr/>
          </p:nvSpPr>
          <p:spPr>
            <a:xfrm>
              <a:off x="4779425" y="2122800"/>
              <a:ext cx="625475" cy="291950"/>
            </a:xfrm>
            <a:custGeom>
              <a:avLst/>
              <a:gdLst/>
              <a:ahLst/>
              <a:cxnLst/>
              <a:rect l="l" t="t" r="r" b="b"/>
              <a:pathLst>
                <a:path w="25019" h="11678" extrusionOk="0">
                  <a:moveTo>
                    <a:pt x="23350" y="0"/>
                  </a:moveTo>
                  <a:cubicBezTo>
                    <a:pt x="20148" y="0"/>
                    <a:pt x="18180" y="467"/>
                    <a:pt x="16112" y="1435"/>
                  </a:cubicBezTo>
                  <a:lnTo>
                    <a:pt x="16645" y="3670"/>
                  </a:lnTo>
                  <a:lnTo>
                    <a:pt x="0" y="5104"/>
                  </a:lnTo>
                  <a:lnTo>
                    <a:pt x="34" y="11042"/>
                  </a:lnTo>
                  <a:cubicBezTo>
                    <a:pt x="34" y="11042"/>
                    <a:pt x="10374" y="11642"/>
                    <a:pt x="16479" y="11675"/>
                  </a:cubicBezTo>
                  <a:cubicBezTo>
                    <a:pt x="16596" y="11677"/>
                    <a:pt x="16711" y="11678"/>
                    <a:pt x="16825" y="11678"/>
                  </a:cubicBezTo>
                  <a:cubicBezTo>
                    <a:pt x="21288" y="11678"/>
                    <a:pt x="23340" y="10399"/>
                    <a:pt x="24251" y="7439"/>
                  </a:cubicBezTo>
                  <a:cubicBezTo>
                    <a:pt x="25018" y="4904"/>
                    <a:pt x="23350" y="0"/>
                    <a:pt x="23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4"/>
            <p:cNvSpPr/>
            <p:nvPr/>
          </p:nvSpPr>
          <p:spPr>
            <a:xfrm>
              <a:off x="5193050" y="2212525"/>
              <a:ext cx="90075" cy="61225"/>
            </a:xfrm>
            <a:custGeom>
              <a:avLst/>
              <a:gdLst/>
              <a:ahLst/>
              <a:cxnLst/>
              <a:rect l="l" t="t" r="r" b="b"/>
              <a:pathLst>
                <a:path w="3603" h="2449" extrusionOk="0">
                  <a:moveTo>
                    <a:pt x="187" y="1"/>
                  </a:moveTo>
                  <a:cubicBezTo>
                    <a:pt x="125" y="1"/>
                    <a:pt x="63" y="5"/>
                    <a:pt x="0" y="14"/>
                  </a:cubicBezTo>
                  <a:cubicBezTo>
                    <a:pt x="1468" y="347"/>
                    <a:pt x="2736" y="1215"/>
                    <a:pt x="3570" y="2449"/>
                  </a:cubicBezTo>
                  <a:cubicBezTo>
                    <a:pt x="3603" y="2449"/>
                    <a:pt x="3503" y="2215"/>
                    <a:pt x="3269" y="1849"/>
                  </a:cubicBezTo>
                  <a:cubicBezTo>
                    <a:pt x="2969" y="1415"/>
                    <a:pt x="2602" y="1015"/>
                    <a:pt x="2135" y="714"/>
                  </a:cubicBezTo>
                  <a:cubicBezTo>
                    <a:pt x="1702" y="414"/>
                    <a:pt x="1201" y="214"/>
                    <a:pt x="667" y="81"/>
                  </a:cubicBezTo>
                  <a:cubicBezTo>
                    <a:pt x="521" y="32"/>
                    <a:pt x="357" y="1"/>
                    <a:pt x="18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4"/>
            <p:cNvSpPr/>
            <p:nvPr/>
          </p:nvSpPr>
          <p:spPr>
            <a:xfrm>
              <a:off x="4547575" y="1800075"/>
              <a:ext cx="390325" cy="651450"/>
            </a:xfrm>
            <a:custGeom>
              <a:avLst/>
              <a:gdLst/>
              <a:ahLst/>
              <a:cxnLst/>
              <a:rect l="l" t="t" r="r" b="b"/>
              <a:pathLst>
                <a:path w="15613" h="26058" extrusionOk="0">
                  <a:moveTo>
                    <a:pt x="9908" y="0"/>
                  </a:moveTo>
                  <a:lnTo>
                    <a:pt x="5572" y="14310"/>
                  </a:lnTo>
                  <a:lnTo>
                    <a:pt x="5538" y="14310"/>
                  </a:lnTo>
                  <a:cubicBezTo>
                    <a:pt x="5538" y="14310"/>
                    <a:pt x="2336" y="15078"/>
                    <a:pt x="1" y="16645"/>
                  </a:cubicBezTo>
                  <a:lnTo>
                    <a:pt x="2503" y="23417"/>
                  </a:lnTo>
                  <a:cubicBezTo>
                    <a:pt x="3106" y="25034"/>
                    <a:pt x="4600" y="26057"/>
                    <a:pt x="6151" y="26057"/>
                  </a:cubicBezTo>
                  <a:cubicBezTo>
                    <a:pt x="6743" y="26057"/>
                    <a:pt x="7344" y="25908"/>
                    <a:pt x="7907" y="25585"/>
                  </a:cubicBezTo>
                  <a:cubicBezTo>
                    <a:pt x="11042" y="23784"/>
                    <a:pt x="12176" y="18547"/>
                    <a:pt x="12176" y="18547"/>
                  </a:cubicBezTo>
                  <a:lnTo>
                    <a:pt x="15612" y="3603"/>
                  </a:lnTo>
                  <a:lnTo>
                    <a:pt x="99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4"/>
            <p:cNvSpPr/>
            <p:nvPr/>
          </p:nvSpPr>
          <p:spPr>
            <a:xfrm>
              <a:off x="4766075" y="1529350"/>
              <a:ext cx="250200" cy="360800"/>
            </a:xfrm>
            <a:custGeom>
              <a:avLst/>
              <a:gdLst/>
              <a:ahLst/>
              <a:cxnLst/>
              <a:rect l="l" t="t" r="r" b="b"/>
              <a:pathLst>
                <a:path w="10008" h="14432" extrusionOk="0">
                  <a:moveTo>
                    <a:pt x="578" y="0"/>
                  </a:moveTo>
                  <a:cubicBezTo>
                    <a:pt x="446" y="0"/>
                    <a:pt x="312" y="42"/>
                    <a:pt x="201" y="121"/>
                  </a:cubicBezTo>
                  <a:cubicBezTo>
                    <a:pt x="0" y="288"/>
                    <a:pt x="34" y="655"/>
                    <a:pt x="101" y="922"/>
                  </a:cubicBezTo>
                  <a:lnTo>
                    <a:pt x="1368" y="5926"/>
                  </a:lnTo>
                  <a:lnTo>
                    <a:pt x="1135" y="10862"/>
                  </a:lnTo>
                  <a:lnTo>
                    <a:pt x="6839" y="14432"/>
                  </a:lnTo>
                  <a:cubicBezTo>
                    <a:pt x="6839" y="14432"/>
                    <a:pt x="8306" y="12997"/>
                    <a:pt x="8373" y="12764"/>
                  </a:cubicBezTo>
                  <a:cubicBezTo>
                    <a:pt x="8440" y="12530"/>
                    <a:pt x="8707" y="9962"/>
                    <a:pt x="8707" y="9962"/>
                  </a:cubicBezTo>
                  <a:cubicBezTo>
                    <a:pt x="8707" y="9962"/>
                    <a:pt x="9340" y="9595"/>
                    <a:pt x="9674" y="9428"/>
                  </a:cubicBezTo>
                  <a:cubicBezTo>
                    <a:pt x="10008" y="9228"/>
                    <a:pt x="9774" y="8427"/>
                    <a:pt x="9674" y="7927"/>
                  </a:cubicBezTo>
                  <a:cubicBezTo>
                    <a:pt x="9574" y="7393"/>
                    <a:pt x="8907" y="7193"/>
                    <a:pt x="8907" y="7193"/>
                  </a:cubicBezTo>
                  <a:cubicBezTo>
                    <a:pt x="8907" y="6759"/>
                    <a:pt x="8840" y="6292"/>
                    <a:pt x="8740" y="5859"/>
                  </a:cubicBezTo>
                  <a:cubicBezTo>
                    <a:pt x="8607" y="5659"/>
                    <a:pt x="7039" y="5625"/>
                    <a:pt x="7039" y="5625"/>
                  </a:cubicBezTo>
                  <a:cubicBezTo>
                    <a:pt x="7039" y="5292"/>
                    <a:pt x="7039" y="4992"/>
                    <a:pt x="7039" y="4691"/>
                  </a:cubicBezTo>
                  <a:cubicBezTo>
                    <a:pt x="7006" y="4594"/>
                    <a:pt x="6465" y="3288"/>
                    <a:pt x="6005" y="3288"/>
                  </a:cubicBezTo>
                  <a:cubicBezTo>
                    <a:pt x="5994" y="3288"/>
                    <a:pt x="5983" y="3289"/>
                    <a:pt x="5971" y="3290"/>
                  </a:cubicBezTo>
                  <a:cubicBezTo>
                    <a:pt x="5538" y="3390"/>
                    <a:pt x="3003" y="4891"/>
                    <a:pt x="3003" y="4891"/>
                  </a:cubicBezTo>
                  <a:cubicBezTo>
                    <a:pt x="3003" y="4891"/>
                    <a:pt x="1335" y="522"/>
                    <a:pt x="968" y="155"/>
                  </a:cubicBezTo>
                  <a:cubicBezTo>
                    <a:pt x="863" y="50"/>
                    <a:pt x="722" y="0"/>
                    <a:pt x="57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4"/>
            <p:cNvSpPr/>
            <p:nvPr/>
          </p:nvSpPr>
          <p:spPr>
            <a:xfrm>
              <a:off x="4661825" y="1528400"/>
              <a:ext cx="353625" cy="923800"/>
            </a:xfrm>
            <a:custGeom>
              <a:avLst/>
              <a:gdLst/>
              <a:ahLst/>
              <a:cxnLst/>
              <a:rect l="l" t="t" r="r" b="b"/>
              <a:pathLst>
                <a:path w="14145" h="36952" extrusionOk="0">
                  <a:moveTo>
                    <a:pt x="1" y="36552"/>
                  </a:moveTo>
                  <a:cubicBezTo>
                    <a:pt x="28" y="36573"/>
                    <a:pt x="57" y="36592"/>
                    <a:pt x="87" y="36610"/>
                  </a:cubicBezTo>
                  <a:lnTo>
                    <a:pt x="87" y="36610"/>
                  </a:lnTo>
                  <a:lnTo>
                    <a:pt x="1" y="36552"/>
                  </a:lnTo>
                  <a:close/>
                  <a:moveTo>
                    <a:pt x="87" y="36610"/>
                  </a:moveTo>
                  <a:lnTo>
                    <a:pt x="101" y="36619"/>
                  </a:lnTo>
                  <a:cubicBezTo>
                    <a:pt x="107" y="36622"/>
                    <a:pt x="113" y="36625"/>
                    <a:pt x="119" y="36628"/>
                  </a:cubicBezTo>
                  <a:lnTo>
                    <a:pt x="119" y="36628"/>
                  </a:lnTo>
                  <a:cubicBezTo>
                    <a:pt x="108" y="36622"/>
                    <a:pt x="98" y="36616"/>
                    <a:pt x="87" y="36610"/>
                  </a:cubicBezTo>
                  <a:close/>
                  <a:moveTo>
                    <a:pt x="119" y="36628"/>
                  </a:moveTo>
                  <a:lnTo>
                    <a:pt x="119" y="36628"/>
                  </a:lnTo>
                  <a:cubicBezTo>
                    <a:pt x="168" y="36655"/>
                    <a:pt x="220" y="36678"/>
                    <a:pt x="274" y="36698"/>
                  </a:cubicBezTo>
                  <a:lnTo>
                    <a:pt x="274" y="36698"/>
                  </a:lnTo>
                  <a:cubicBezTo>
                    <a:pt x="224" y="36676"/>
                    <a:pt x="174" y="36655"/>
                    <a:pt x="119" y="36628"/>
                  </a:cubicBezTo>
                  <a:close/>
                  <a:moveTo>
                    <a:pt x="4680" y="1"/>
                  </a:moveTo>
                  <a:cubicBezTo>
                    <a:pt x="4608" y="1"/>
                    <a:pt x="4537" y="9"/>
                    <a:pt x="4471" y="26"/>
                  </a:cubicBezTo>
                  <a:cubicBezTo>
                    <a:pt x="4337" y="93"/>
                    <a:pt x="4204" y="193"/>
                    <a:pt x="4137" y="326"/>
                  </a:cubicBezTo>
                  <a:cubicBezTo>
                    <a:pt x="4070" y="426"/>
                    <a:pt x="4037" y="593"/>
                    <a:pt x="4037" y="726"/>
                  </a:cubicBezTo>
                  <a:cubicBezTo>
                    <a:pt x="4070" y="860"/>
                    <a:pt x="4104" y="993"/>
                    <a:pt x="4137" y="1093"/>
                  </a:cubicBezTo>
                  <a:cubicBezTo>
                    <a:pt x="4204" y="1360"/>
                    <a:pt x="4271" y="1594"/>
                    <a:pt x="4337" y="1827"/>
                  </a:cubicBezTo>
                  <a:lnTo>
                    <a:pt x="4704" y="3228"/>
                  </a:lnTo>
                  <a:cubicBezTo>
                    <a:pt x="4937" y="4160"/>
                    <a:pt x="5170" y="5092"/>
                    <a:pt x="5436" y="5991"/>
                  </a:cubicBezTo>
                  <a:lnTo>
                    <a:pt x="5436" y="5991"/>
                  </a:lnTo>
                  <a:cubicBezTo>
                    <a:pt x="5337" y="7683"/>
                    <a:pt x="5271" y="9341"/>
                    <a:pt x="5205" y="10867"/>
                  </a:cubicBezTo>
                  <a:cubicBezTo>
                    <a:pt x="3670" y="16004"/>
                    <a:pt x="2369" y="20274"/>
                    <a:pt x="1469" y="23276"/>
                  </a:cubicBezTo>
                  <a:cubicBezTo>
                    <a:pt x="1035" y="24744"/>
                    <a:pt x="701" y="25911"/>
                    <a:pt x="468" y="26712"/>
                  </a:cubicBezTo>
                  <a:lnTo>
                    <a:pt x="201" y="27646"/>
                  </a:lnTo>
                  <a:cubicBezTo>
                    <a:pt x="134" y="27846"/>
                    <a:pt x="101" y="27946"/>
                    <a:pt x="101" y="27946"/>
                  </a:cubicBezTo>
                  <a:cubicBezTo>
                    <a:pt x="134" y="27846"/>
                    <a:pt x="201" y="27746"/>
                    <a:pt x="234" y="27646"/>
                  </a:cubicBezTo>
                  <a:cubicBezTo>
                    <a:pt x="301" y="27412"/>
                    <a:pt x="368" y="27112"/>
                    <a:pt x="501" y="26745"/>
                  </a:cubicBezTo>
                  <a:lnTo>
                    <a:pt x="1569" y="23309"/>
                  </a:lnTo>
                  <a:lnTo>
                    <a:pt x="5371" y="10934"/>
                  </a:lnTo>
                  <a:cubicBezTo>
                    <a:pt x="5438" y="9366"/>
                    <a:pt x="5538" y="7731"/>
                    <a:pt x="5605" y="6030"/>
                  </a:cubicBezTo>
                  <a:lnTo>
                    <a:pt x="5605" y="5997"/>
                  </a:lnTo>
                  <a:cubicBezTo>
                    <a:pt x="5371" y="5096"/>
                    <a:pt x="5138" y="4162"/>
                    <a:pt x="4904" y="3228"/>
                  </a:cubicBezTo>
                  <a:cubicBezTo>
                    <a:pt x="4771" y="2761"/>
                    <a:pt x="4637" y="2294"/>
                    <a:pt x="4537" y="1827"/>
                  </a:cubicBezTo>
                  <a:cubicBezTo>
                    <a:pt x="4471" y="1594"/>
                    <a:pt x="4404" y="1327"/>
                    <a:pt x="4337" y="1093"/>
                  </a:cubicBezTo>
                  <a:cubicBezTo>
                    <a:pt x="4304" y="993"/>
                    <a:pt x="4271" y="860"/>
                    <a:pt x="4237" y="760"/>
                  </a:cubicBezTo>
                  <a:cubicBezTo>
                    <a:pt x="4237" y="660"/>
                    <a:pt x="4271" y="560"/>
                    <a:pt x="4304" y="460"/>
                  </a:cubicBezTo>
                  <a:cubicBezTo>
                    <a:pt x="4404" y="310"/>
                    <a:pt x="4542" y="234"/>
                    <a:pt x="4689" y="234"/>
                  </a:cubicBezTo>
                  <a:cubicBezTo>
                    <a:pt x="4738" y="234"/>
                    <a:pt x="4788" y="243"/>
                    <a:pt x="4838" y="259"/>
                  </a:cubicBezTo>
                  <a:cubicBezTo>
                    <a:pt x="5071" y="293"/>
                    <a:pt x="5238" y="460"/>
                    <a:pt x="5305" y="660"/>
                  </a:cubicBezTo>
                  <a:cubicBezTo>
                    <a:pt x="5505" y="1160"/>
                    <a:pt x="5705" y="1627"/>
                    <a:pt x="5872" y="2094"/>
                  </a:cubicBezTo>
                  <a:cubicBezTo>
                    <a:pt x="6272" y="3061"/>
                    <a:pt x="6672" y="4029"/>
                    <a:pt x="7039" y="5030"/>
                  </a:cubicBezTo>
                  <a:lnTo>
                    <a:pt x="7106" y="5130"/>
                  </a:lnTo>
                  <a:lnTo>
                    <a:pt x="7206" y="5063"/>
                  </a:lnTo>
                  <a:cubicBezTo>
                    <a:pt x="7940" y="4629"/>
                    <a:pt x="8707" y="4196"/>
                    <a:pt x="9474" y="3795"/>
                  </a:cubicBezTo>
                  <a:cubicBezTo>
                    <a:pt x="9674" y="3695"/>
                    <a:pt x="9875" y="3595"/>
                    <a:pt x="10075" y="3528"/>
                  </a:cubicBezTo>
                  <a:cubicBezTo>
                    <a:pt x="10103" y="3500"/>
                    <a:pt x="10137" y="3490"/>
                    <a:pt x="10170" y="3490"/>
                  </a:cubicBezTo>
                  <a:cubicBezTo>
                    <a:pt x="10214" y="3490"/>
                    <a:pt x="10256" y="3509"/>
                    <a:pt x="10275" y="3528"/>
                  </a:cubicBezTo>
                  <a:cubicBezTo>
                    <a:pt x="10375" y="3595"/>
                    <a:pt x="10442" y="3662"/>
                    <a:pt x="10508" y="3762"/>
                  </a:cubicBezTo>
                  <a:cubicBezTo>
                    <a:pt x="10642" y="3929"/>
                    <a:pt x="10742" y="4096"/>
                    <a:pt x="10842" y="4296"/>
                  </a:cubicBezTo>
                  <a:cubicBezTo>
                    <a:pt x="10909" y="4396"/>
                    <a:pt x="10942" y="4496"/>
                    <a:pt x="10975" y="4596"/>
                  </a:cubicBezTo>
                  <a:cubicBezTo>
                    <a:pt x="11042" y="4696"/>
                    <a:pt x="11075" y="4763"/>
                    <a:pt x="11075" y="4863"/>
                  </a:cubicBezTo>
                  <a:lnTo>
                    <a:pt x="11075" y="5830"/>
                  </a:lnTo>
                  <a:lnTo>
                    <a:pt x="11209" y="5830"/>
                  </a:lnTo>
                  <a:cubicBezTo>
                    <a:pt x="11709" y="5830"/>
                    <a:pt x="12210" y="5863"/>
                    <a:pt x="12710" y="5997"/>
                  </a:cubicBezTo>
                  <a:lnTo>
                    <a:pt x="12777" y="6030"/>
                  </a:lnTo>
                  <a:lnTo>
                    <a:pt x="12810" y="6030"/>
                  </a:lnTo>
                  <a:cubicBezTo>
                    <a:pt x="12843" y="6097"/>
                    <a:pt x="12843" y="6130"/>
                    <a:pt x="12877" y="6197"/>
                  </a:cubicBezTo>
                  <a:cubicBezTo>
                    <a:pt x="12877" y="6330"/>
                    <a:pt x="12910" y="6431"/>
                    <a:pt x="12910" y="6564"/>
                  </a:cubicBezTo>
                  <a:cubicBezTo>
                    <a:pt x="12943" y="6797"/>
                    <a:pt x="12977" y="7064"/>
                    <a:pt x="12977" y="7298"/>
                  </a:cubicBezTo>
                  <a:lnTo>
                    <a:pt x="12977" y="7365"/>
                  </a:lnTo>
                  <a:lnTo>
                    <a:pt x="13043" y="7398"/>
                  </a:lnTo>
                  <a:cubicBezTo>
                    <a:pt x="13310" y="7498"/>
                    <a:pt x="13577" y="7665"/>
                    <a:pt x="13711" y="7932"/>
                  </a:cubicBezTo>
                  <a:cubicBezTo>
                    <a:pt x="13777" y="8232"/>
                    <a:pt x="13844" y="8532"/>
                    <a:pt x="13911" y="8832"/>
                  </a:cubicBezTo>
                  <a:cubicBezTo>
                    <a:pt x="13911" y="8966"/>
                    <a:pt x="13911" y="9132"/>
                    <a:pt x="13911" y="9266"/>
                  </a:cubicBezTo>
                  <a:cubicBezTo>
                    <a:pt x="13877" y="9299"/>
                    <a:pt x="13844" y="9366"/>
                    <a:pt x="13811" y="9399"/>
                  </a:cubicBezTo>
                  <a:cubicBezTo>
                    <a:pt x="13777" y="9433"/>
                    <a:pt x="13677" y="9466"/>
                    <a:pt x="13644" y="9499"/>
                  </a:cubicBezTo>
                  <a:lnTo>
                    <a:pt x="12843" y="9966"/>
                  </a:lnTo>
                  <a:lnTo>
                    <a:pt x="12777" y="9966"/>
                  </a:lnTo>
                  <a:lnTo>
                    <a:pt x="12777" y="10033"/>
                  </a:lnTo>
                  <a:cubicBezTo>
                    <a:pt x="12710" y="10900"/>
                    <a:pt x="12610" y="11768"/>
                    <a:pt x="12510" y="12602"/>
                  </a:cubicBezTo>
                  <a:cubicBezTo>
                    <a:pt x="12476" y="12702"/>
                    <a:pt x="12443" y="12802"/>
                    <a:pt x="12376" y="12868"/>
                  </a:cubicBezTo>
                  <a:cubicBezTo>
                    <a:pt x="12343" y="12935"/>
                    <a:pt x="12276" y="13035"/>
                    <a:pt x="12210" y="13102"/>
                  </a:cubicBezTo>
                  <a:cubicBezTo>
                    <a:pt x="12076" y="13269"/>
                    <a:pt x="11909" y="13402"/>
                    <a:pt x="11776" y="13569"/>
                  </a:cubicBezTo>
                  <a:cubicBezTo>
                    <a:pt x="11509" y="13869"/>
                    <a:pt x="11209" y="14136"/>
                    <a:pt x="10909" y="14436"/>
                  </a:cubicBezTo>
                  <a:lnTo>
                    <a:pt x="10909" y="14470"/>
                  </a:lnTo>
                  <a:cubicBezTo>
                    <a:pt x="10008" y="18339"/>
                    <a:pt x="9174" y="21942"/>
                    <a:pt x="8407" y="25144"/>
                  </a:cubicBezTo>
                  <a:cubicBezTo>
                    <a:pt x="8040" y="26745"/>
                    <a:pt x="7673" y="28280"/>
                    <a:pt x="7373" y="29681"/>
                  </a:cubicBezTo>
                  <a:cubicBezTo>
                    <a:pt x="7239" y="30348"/>
                    <a:pt x="7039" y="31015"/>
                    <a:pt x="6839" y="31682"/>
                  </a:cubicBezTo>
                  <a:cubicBezTo>
                    <a:pt x="6606" y="32249"/>
                    <a:pt x="6372" y="32849"/>
                    <a:pt x="6038" y="33383"/>
                  </a:cubicBezTo>
                  <a:cubicBezTo>
                    <a:pt x="5538" y="34317"/>
                    <a:pt x="4871" y="35184"/>
                    <a:pt x="4070" y="35885"/>
                  </a:cubicBezTo>
                  <a:cubicBezTo>
                    <a:pt x="3470" y="36419"/>
                    <a:pt x="2736" y="36752"/>
                    <a:pt x="1936" y="36886"/>
                  </a:cubicBezTo>
                  <a:cubicBezTo>
                    <a:pt x="1777" y="36907"/>
                    <a:pt x="1619" y="36918"/>
                    <a:pt x="1461" y="36918"/>
                  </a:cubicBezTo>
                  <a:cubicBezTo>
                    <a:pt x="1122" y="36918"/>
                    <a:pt x="787" y="36866"/>
                    <a:pt x="468" y="36752"/>
                  </a:cubicBezTo>
                  <a:cubicBezTo>
                    <a:pt x="402" y="36739"/>
                    <a:pt x="337" y="36721"/>
                    <a:pt x="274" y="36698"/>
                  </a:cubicBezTo>
                  <a:lnTo>
                    <a:pt x="274" y="36698"/>
                  </a:lnTo>
                  <a:cubicBezTo>
                    <a:pt x="336" y="36724"/>
                    <a:pt x="397" y="36750"/>
                    <a:pt x="468" y="36786"/>
                  </a:cubicBezTo>
                  <a:cubicBezTo>
                    <a:pt x="787" y="36900"/>
                    <a:pt x="1137" y="36951"/>
                    <a:pt x="1487" y="36951"/>
                  </a:cubicBezTo>
                  <a:cubicBezTo>
                    <a:pt x="1649" y="36951"/>
                    <a:pt x="1810" y="36940"/>
                    <a:pt x="1969" y="36919"/>
                  </a:cubicBezTo>
                  <a:cubicBezTo>
                    <a:pt x="2769" y="36819"/>
                    <a:pt x="3537" y="36485"/>
                    <a:pt x="4170" y="35952"/>
                  </a:cubicBezTo>
                  <a:cubicBezTo>
                    <a:pt x="4971" y="35218"/>
                    <a:pt x="5672" y="34351"/>
                    <a:pt x="6205" y="33417"/>
                  </a:cubicBezTo>
                  <a:cubicBezTo>
                    <a:pt x="6505" y="32849"/>
                    <a:pt x="6772" y="32282"/>
                    <a:pt x="6972" y="31682"/>
                  </a:cubicBezTo>
                  <a:cubicBezTo>
                    <a:pt x="7206" y="31015"/>
                    <a:pt x="7406" y="30348"/>
                    <a:pt x="7540" y="29647"/>
                  </a:cubicBezTo>
                  <a:cubicBezTo>
                    <a:pt x="7873" y="28246"/>
                    <a:pt x="8240" y="26745"/>
                    <a:pt x="8607" y="25144"/>
                  </a:cubicBezTo>
                  <a:cubicBezTo>
                    <a:pt x="9374" y="21943"/>
                    <a:pt x="10241" y="18342"/>
                    <a:pt x="11141" y="14474"/>
                  </a:cubicBezTo>
                  <a:lnTo>
                    <a:pt x="11141" y="14474"/>
                  </a:lnTo>
                  <a:cubicBezTo>
                    <a:pt x="11430" y="14215"/>
                    <a:pt x="11719" y="13925"/>
                    <a:pt x="11976" y="13636"/>
                  </a:cubicBezTo>
                  <a:lnTo>
                    <a:pt x="12410" y="13169"/>
                  </a:lnTo>
                  <a:cubicBezTo>
                    <a:pt x="12476" y="13102"/>
                    <a:pt x="12543" y="13002"/>
                    <a:pt x="12610" y="12935"/>
                  </a:cubicBezTo>
                  <a:cubicBezTo>
                    <a:pt x="12643" y="12868"/>
                    <a:pt x="12677" y="12802"/>
                    <a:pt x="12677" y="12735"/>
                  </a:cubicBezTo>
                  <a:lnTo>
                    <a:pt x="12710" y="12568"/>
                  </a:lnTo>
                  <a:cubicBezTo>
                    <a:pt x="12807" y="11756"/>
                    <a:pt x="12905" y="10913"/>
                    <a:pt x="13002" y="10068"/>
                  </a:cubicBezTo>
                  <a:lnTo>
                    <a:pt x="13002" y="10068"/>
                  </a:lnTo>
                  <a:lnTo>
                    <a:pt x="13744" y="9666"/>
                  </a:lnTo>
                  <a:cubicBezTo>
                    <a:pt x="13811" y="9633"/>
                    <a:pt x="13877" y="9599"/>
                    <a:pt x="13944" y="9533"/>
                  </a:cubicBezTo>
                  <a:cubicBezTo>
                    <a:pt x="14044" y="9466"/>
                    <a:pt x="14078" y="9399"/>
                    <a:pt x="14111" y="9299"/>
                  </a:cubicBezTo>
                  <a:cubicBezTo>
                    <a:pt x="14144" y="9099"/>
                    <a:pt x="14144" y="8932"/>
                    <a:pt x="14111" y="8766"/>
                  </a:cubicBezTo>
                  <a:cubicBezTo>
                    <a:pt x="14078" y="8465"/>
                    <a:pt x="14011" y="8132"/>
                    <a:pt x="13911" y="7798"/>
                  </a:cubicBezTo>
                  <a:cubicBezTo>
                    <a:pt x="13755" y="7518"/>
                    <a:pt x="13483" y="7296"/>
                    <a:pt x="13176" y="7186"/>
                  </a:cubicBezTo>
                  <a:lnTo>
                    <a:pt x="13176" y="7186"/>
                  </a:lnTo>
                  <a:cubicBezTo>
                    <a:pt x="13171" y="6951"/>
                    <a:pt x="13144" y="6738"/>
                    <a:pt x="13144" y="6497"/>
                  </a:cubicBezTo>
                  <a:cubicBezTo>
                    <a:pt x="13110" y="6364"/>
                    <a:pt x="13110" y="6230"/>
                    <a:pt x="13077" y="6097"/>
                  </a:cubicBezTo>
                  <a:cubicBezTo>
                    <a:pt x="13043" y="6030"/>
                    <a:pt x="13043" y="5964"/>
                    <a:pt x="13010" y="5897"/>
                  </a:cubicBezTo>
                  <a:cubicBezTo>
                    <a:pt x="12977" y="5863"/>
                    <a:pt x="12943" y="5797"/>
                    <a:pt x="12910" y="5797"/>
                  </a:cubicBezTo>
                  <a:lnTo>
                    <a:pt x="12777" y="5730"/>
                  </a:lnTo>
                  <a:cubicBezTo>
                    <a:pt x="12308" y="5636"/>
                    <a:pt x="11809" y="5572"/>
                    <a:pt x="11309" y="5564"/>
                  </a:cubicBezTo>
                  <a:lnTo>
                    <a:pt x="11309" y="5564"/>
                  </a:lnTo>
                  <a:lnTo>
                    <a:pt x="11309" y="4829"/>
                  </a:lnTo>
                  <a:cubicBezTo>
                    <a:pt x="11276" y="4729"/>
                    <a:pt x="11242" y="4596"/>
                    <a:pt x="11175" y="4496"/>
                  </a:cubicBezTo>
                  <a:cubicBezTo>
                    <a:pt x="11142" y="4396"/>
                    <a:pt x="11075" y="4296"/>
                    <a:pt x="11042" y="4162"/>
                  </a:cubicBezTo>
                  <a:cubicBezTo>
                    <a:pt x="10942" y="3962"/>
                    <a:pt x="10809" y="3762"/>
                    <a:pt x="10675" y="3595"/>
                  </a:cubicBezTo>
                  <a:cubicBezTo>
                    <a:pt x="10608" y="3495"/>
                    <a:pt x="10508" y="3395"/>
                    <a:pt x="10408" y="3328"/>
                  </a:cubicBezTo>
                  <a:cubicBezTo>
                    <a:pt x="10342" y="3295"/>
                    <a:pt x="10275" y="3262"/>
                    <a:pt x="10208" y="3262"/>
                  </a:cubicBezTo>
                  <a:cubicBezTo>
                    <a:pt x="10141" y="3262"/>
                    <a:pt x="10075" y="3262"/>
                    <a:pt x="10008" y="3295"/>
                  </a:cubicBezTo>
                  <a:cubicBezTo>
                    <a:pt x="9774" y="3362"/>
                    <a:pt x="9574" y="3462"/>
                    <a:pt x="9374" y="3562"/>
                  </a:cubicBezTo>
                  <a:cubicBezTo>
                    <a:pt x="8637" y="3978"/>
                    <a:pt x="7900" y="4395"/>
                    <a:pt x="7192" y="4812"/>
                  </a:cubicBezTo>
                  <a:lnTo>
                    <a:pt x="7192" y="4812"/>
                  </a:lnTo>
                  <a:cubicBezTo>
                    <a:pt x="6810" y="3853"/>
                    <a:pt x="6456" y="2923"/>
                    <a:pt x="6072" y="1994"/>
                  </a:cubicBezTo>
                  <a:lnTo>
                    <a:pt x="5505" y="560"/>
                  </a:lnTo>
                  <a:cubicBezTo>
                    <a:pt x="5471" y="426"/>
                    <a:pt x="5371" y="293"/>
                    <a:pt x="5271" y="226"/>
                  </a:cubicBezTo>
                  <a:cubicBezTo>
                    <a:pt x="5121" y="76"/>
                    <a:pt x="4896" y="1"/>
                    <a:pt x="468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4"/>
            <p:cNvSpPr/>
            <p:nvPr/>
          </p:nvSpPr>
          <p:spPr>
            <a:xfrm>
              <a:off x="4887000" y="1666925"/>
              <a:ext cx="55050" cy="22375"/>
            </a:xfrm>
            <a:custGeom>
              <a:avLst/>
              <a:gdLst/>
              <a:ahLst/>
              <a:cxnLst/>
              <a:rect l="l" t="t" r="r" b="b"/>
              <a:pathLst>
                <a:path w="2202" h="895" extrusionOk="0">
                  <a:moveTo>
                    <a:pt x="1462" y="0"/>
                  </a:moveTo>
                  <a:cubicBezTo>
                    <a:pt x="1286" y="0"/>
                    <a:pt x="1110" y="17"/>
                    <a:pt x="934" y="56"/>
                  </a:cubicBezTo>
                  <a:cubicBezTo>
                    <a:pt x="634" y="122"/>
                    <a:pt x="367" y="289"/>
                    <a:pt x="167" y="556"/>
                  </a:cubicBezTo>
                  <a:cubicBezTo>
                    <a:pt x="34" y="756"/>
                    <a:pt x="0" y="890"/>
                    <a:pt x="34" y="890"/>
                  </a:cubicBezTo>
                  <a:cubicBezTo>
                    <a:pt x="37" y="893"/>
                    <a:pt x="41" y="895"/>
                    <a:pt x="45" y="895"/>
                  </a:cubicBezTo>
                  <a:cubicBezTo>
                    <a:pt x="82" y="895"/>
                    <a:pt x="151" y="775"/>
                    <a:pt x="300" y="656"/>
                  </a:cubicBezTo>
                  <a:cubicBezTo>
                    <a:pt x="501" y="456"/>
                    <a:pt x="734" y="356"/>
                    <a:pt x="1001" y="289"/>
                  </a:cubicBezTo>
                  <a:cubicBezTo>
                    <a:pt x="1268" y="222"/>
                    <a:pt x="1535" y="189"/>
                    <a:pt x="1835" y="156"/>
                  </a:cubicBezTo>
                  <a:cubicBezTo>
                    <a:pt x="2068" y="156"/>
                    <a:pt x="2202" y="156"/>
                    <a:pt x="2202" y="122"/>
                  </a:cubicBezTo>
                  <a:cubicBezTo>
                    <a:pt x="2202" y="89"/>
                    <a:pt x="2068" y="56"/>
                    <a:pt x="1835" y="22"/>
                  </a:cubicBezTo>
                  <a:cubicBezTo>
                    <a:pt x="1711" y="8"/>
                    <a:pt x="1586" y="0"/>
                    <a:pt x="146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4"/>
            <p:cNvSpPr/>
            <p:nvPr/>
          </p:nvSpPr>
          <p:spPr>
            <a:xfrm>
              <a:off x="4910350" y="1658300"/>
              <a:ext cx="7525" cy="12700"/>
            </a:xfrm>
            <a:custGeom>
              <a:avLst/>
              <a:gdLst/>
              <a:ahLst/>
              <a:cxnLst/>
              <a:rect l="l" t="t" r="r" b="b"/>
              <a:pathLst>
                <a:path w="301" h="508" extrusionOk="0">
                  <a:moveTo>
                    <a:pt x="234" y="0"/>
                  </a:moveTo>
                  <a:cubicBezTo>
                    <a:pt x="200" y="0"/>
                    <a:pt x="100" y="100"/>
                    <a:pt x="67" y="234"/>
                  </a:cubicBezTo>
                  <a:cubicBezTo>
                    <a:pt x="0" y="367"/>
                    <a:pt x="0" y="501"/>
                    <a:pt x="67" y="501"/>
                  </a:cubicBezTo>
                  <a:cubicBezTo>
                    <a:pt x="71" y="505"/>
                    <a:pt x="77" y="507"/>
                    <a:pt x="83" y="507"/>
                  </a:cubicBezTo>
                  <a:cubicBezTo>
                    <a:pt x="126" y="507"/>
                    <a:pt x="205" y="416"/>
                    <a:pt x="234" y="301"/>
                  </a:cubicBezTo>
                  <a:cubicBezTo>
                    <a:pt x="300" y="167"/>
                    <a:pt x="300" y="34"/>
                    <a:pt x="2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4"/>
            <p:cNvSpPr/>
            <p:nvPr/>
          </p:nvSpPr>
          <p:spPr>
            <a:xfrm>
              <a:off x="4936400" y="1706625"/>
              <a:ext cx="54025" cy="22675"/>
            </a:xfrm>
            <a:custGeom>
              <a:avLst/>
              <a:gdLst/>
              <a:ahLst/>
              <a:cxnLst/>
              <a:rect l="l" t="t" r="r" b="b"/>
              <a:pathLst>
                <a:path w="2161" h="907" extrusionOk="0">
                  <a:moveTo>
                    <a:pt x="1352" y="1"/>
                  </a:moveTo>
                  <a:cubicBezTo>
                    <a:pt x="1200" y="1"/>
                    <a:pt x="1047" y="12"/>
                    <a:pt x="893" y="35"/>
                  </a:cubicBezTo>
                  <a:cubicBezTo>
                    <a:pt x="726" y="69"/>
                    <a:pt x="559" y="102"/>
                    <a:pt x="393" y="202"/>
                  </a:cubicBezTo>
                  <a:cubicBezTo>
                    <a:pt x="259" y="269"/>
                    <a:pt x="159" y="369"/>
                    <a:pt x="92" y="536"/>
                  </a:cubicBezTo>
                  <a:cubicBezTo>
                    <a:pt x="1" y="749"/>
                    <a:pt x="77" y="907"/>
                    <a:pt x="116" y="907"/>
                  </a:cubicBezTo>
                  <a:cubicBezTo>
                    <a:pt x="120" y="907"/>
                    <a:pt x="123" y="906"/>
                    <a:pt x="126" y="903"/>
                  </a:cubicBezTo>
                  <a:cubicBezTo>
                    <a:pt x="159" y="903"/>
                    <a:pt x="126" y="769"/>
                    <a:pt x="226" y="602"/>
                  </a:cubicBezTo>
                  <a:cubicBezTo>
                    <a:pt x="376" y="393"/>
                    <a:pt x="606" y="264"/>
                    <a:pt x="845" y="264"/>
                  </a:cubicBezTo>
                  <a:cubicBezTo>
                    <a:pt x="872" y="264"/>
                    <a:pt x="899" y="266"/>
                    <a:pt x="926" y="269"/>
                  </a:cubicBezTo>
                  <a:cubicBezTo>
                    <a:pt x="1327" y="269"/>
                    <a:pt x="1760" y="202"/>
                    <a:pt x="2161" y="102"/>
                  </a:cubicBezTo>
                  <a:cubicBezTo>
                    <a:pt x="1902" y="38"/>
                    <a:pt x="1630" y="1"/>
                    <a:pt x="135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4"/>
            <p:cNvSpPr/>
            <p:nvPr/>
          </p:nvSpPr>
          <p:spPr>
            <a:xfrm>
              <a:off x="4979550" y="1746700"/>
              <a:ext cx="6700" cy="34200"/>
            </a:xfrm>
            <a:custGeom>
              <a:avLst/>
              <a:gdLst/>
              <a:ahLst/>
              <a:cxnLst/>
              <a:rect l="l" t="t" r="r" b="b"/>
              <a:pathLst>
                <a:path w="268" h="1368" extrusionOk="0">
                  <a:moveTo>
                    <a:pt x="168" y="0"/>
                  </a:moveTo>
                  <a:cubicBezTo>
                    <a:pt x="101" y="0"/>
                    <a:pt x="34" y="300"/>
                    <a:pt x="34" y="667"/>
                  </a:cubicBezTo>
                  <a:cubicBezTo>
                    <a:pt x="1" y="1034"/>
                    <a:pt x="34" y="1368"/>
                    <a:pt x="101" y="1368"/>
                  </a:cubicBezTo>
                  <a:cubicBezTo>
                    <a:pt x="168" y="1368"/>
                    <a:pt x="234" y="1068"/>
                    <a:pt x="234" y="667"/>
                  </a:cubicBezTo>
                  <a:cubicBezTo>
                    <a:pt x="268" y="300"/>
                    <a:pt x="234" y="0"/>
                    <a:pt x="1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4"/>
            <p:cNvSpPr/>
            <p:nvPr/>
          </p:nvSpPr>
          <p:spPr>
            <a:xfrm>
              <a:off x="5027100" y="1967250"/>
              <a:ext cx="75900" cy="59675"/>
            </a:xfrm>
            <a:custGeom>
              <a:avLst/>
              <a:gdLst/>
              <a:ahLst/>
              <a:cxnLst/>
              <a:rect l="l" t="t" r="r" b="b"/>
              <a:pathLst>
                <a:path w="3036" h="2387" extrusionOk="0">
                  <a:moveTo>
                    <a:pt x="2043" y="0"/>
                  </a:moveTo>
                  <a:cubicBezTo>
                    <a:pt x="1902" y="0"/>
                    <a:pt x="1762" y="115"/>
                    <a:pt x="1735" y="251"/>
                  </a:cubicBezTo>
                  <a:lnTo>
                    <a:pt x="1435" y="1452"/>
                  </a:lnTo>
                  <a:lnTo>
                    <a:pt x="934" y="985"/>
                  </a:lnTo>
                  <a:cubicBezTo>
                    <a:pt x="901" y="919"/>
                    <a:pt x="834" y="885"/>
                    <a:pt x="801" y="885"/>
                  </a:cubicBezTo>
                  <a:cubicBezTo>
                    <a:pt x="775" y="881"/>
                    <a:pt x="750" y="879"/>
                    <a:pt x="725" y="879"/>
                  </a:cubicBezTo>
                  <a:cubicBezTo>
                    <a:pt x="559" y="879"/>
                    <a:pt x="425" y="973"/>
                    <a:pt x="367" y="1119"/>
                  </a:cubicBezTo>
                  <a:lnTo>
                    <a:pt x="0" y="2386"/>
                  </a:lnTo>
                  <a:lnTo>
                    <a:pt x="3036" y="1619"/>
                  </a:lnTo>
                  <a:lnTo>
                    <a:pt x="2369" y="185"/>
                  </a:lnTo>
                  <a:cubicBezTo>
                    <a:pt x="2335" y="85"/>
                    <a:pt x="2235" y="18"/>
                    <a:pt x="2135" y="18"/>
                  </a:cubicBezTo>
                  <a:cubicBezTo>
                    <a:pt x="2105" y="6"/>
                    <a:pt x="2074" y="0"/>
                    <a:pt x="2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4"/>
            <p:cNvSpPr/>
            <p:nvPr/>
          </p:nvSpPr>
          <p:spPr>
            <a:xfrm>
              <a:off x="5029600" y="2021050"/>
              <a:ext cx="74250" cy="19200"/>
            </a:xfrm>
            <a:custGeom>
              <a:avLst/>
              <a:gdLst/>
              <a:ahLst/>
              <a:cxnLst/>
              <a:rect l="l" t="t" r="r" b="b"/>
              <a:pathLst>
                <a:path w="2970" h="768" extrusionOk="0">
                  <a:moveTo>
                    <a:pt x="2969" y="1"/>
                  </a:moveTo>
                  <a:cubicBezTo>
                    <a:pt x="1968" y="134"/>
                    <a:pt x="934" y="368"/>
                    <a:pt x="0" y="768"/>
                  </a:cubicBezTo>
                  <a:cubicBezTo>
                    <a:pt x="501" y="735"/>
                    <a:pt x="1001" y="635"/>
                    <a:pt x="1501" y="501"/>
                  </a:cubicBezTo>
                  <a:cubicBezTo>
                    <a:pt x="2035" y="401"/>
                    <a:pt x="2502" y="234"/>
                    <a:pt x="2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4"/>
            <p:cNvSpPr/>
            <p:nvPr/>
          </p:nvSpPr>
          <p:spPr>
            <a:xfrm>
              <a:off x="4455025" y="1843425"/>
              <a:ext cx="45050" cy="385300"/>
            </a:xfrm>
            <a:custGeom>
              <a:avLst/>
              <a:gdLst/>
              <a:ahLst/>
              <a:cxnLst/>
              <a:rect l="l" t="t" r="r" b="b"/>
              <a:pathLst>
                <a:path w="1802" h="15412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1001" y="134"/>
                    <a:pt x="868" y="301"/>
                    <a:pt x="767" y="468"/>
                  </a:cubicBezTo>
                  <a:cubicBezTo>
                    <a:pt x="467" y="968"/>
                    <a:pt x="234" y="1502"/>
                    <a:pt x="167" y="2069"/>
                  </a:cubicBezTo>
                  <a:cubicBezTo>
                    <a:pt x="34" y="2903"/>
                    <a:pt x="0" y="3737"/>
                    <a:pt x="67" y="4571"/>
                  </a:cubicBezTo>
                  <a:cubicBezTo>
                    <a:pt x="100" y="5505"/>
                    <a:pt x="167" y="6572"/>
                    <a:pt x="300" y="7639"/>
                  </a:cubicBezTo>
                  <a:cubicBezTo>
                    <a:pt x="501" y="9507"/>
                    <a:pt x="801" y="11342"/>
                    <a:pt x="1201" y="13143"/>
                  </a:cubicBezTo>
                  <a:cubicBezTo>
                    <a:pt x="1368" y="13877"/>
                    <a:pt x="1501" y="14444"/>
                    <a:pt x="1601" y="14811"/>
                  </a:cubicBezTo>
                  <a:cubicBezTo>
                    <a:pt x="1668" y="14978"/>
                    <a:pt x="1701" y="15178"/>
                    <a:pt x="1735" y="15278"/>
                  </a:cubicBezTo>
                  <a:cubicBezTo>
                    <a:pt x="1768" y="15378"/>
                    <a:pt x="1802" y="15412"/>
                    <a:pt x="1802" y="15412"/>
                  </a:cubicBezTo>
                  <a:cubicBezTo>
                    <a:pt x="1802" y="15412"/>
                    <a:pt x="1768" y="15378"/>
                    <a:pt x="1768" y="15278"/>
                  </a:cubicBezTo>
                  <a:cubicBezTo>
                    <a:pt x="1735" y="15145"/>
                    <a:pt x="1701" y="14978"/>
                    <a:pt x="1635" y="14811"/>
                  </a:cubicBezTo>
                  <a:cubicBezTo>
                    <a:pt x="1568" y="14411"/>
                    <a:pt x="1435" y="13844"/>
                    <a:pt x="1268" y="13143"/>
                  </a:cubicBezTo>
                  <a:cubicBezTo>
                    <a:pt x="901" y="11342"/>
                    <a:pt x="601" y="9474"/>
                    <a:pt x="401" y="7639"/>
                  </a:cubicBezTo>
                  <a:cubicBezTo>
                    <a:pt x="267" y="6539"/>
                    <a:pt x="200" y="5505"/>
                    <a:pt x="167" y="4571"/>
                  </a:cubicBezTo>
                  <a:cubicBezTo>
                    <a:pt x="100" y="3737"/>
                    <a:pt x="100" y="2903"/>
                    <a:pt x="234" y="2069"/>
                  </a:cubicBezTo>
                  <a:cubicBezTo>
                    <a:pt x="300" y="1502"/>
                    <a:pt x="501" y="968"/>
                    <a:pt x="801" y="501"/>
                  </a:cubicBezTo>
                  <a:cubicBezTo>
                    <a:pt x="901" y="334"/>
                    <a:pt x="1034" y="167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4"/>
            <p:cNvSpPr/>
            <p:nvPr/>
          </p:nvSpPr>
          <p:spPr>
            <a:xfrm>
              <a:off x="4484200" y="1702500"/>
              <a:ext cx="216850" cy="140950"/>
            </a:xfrm>
            <a:custGeom>
              <a:avLst/>
              <a:gdLst/>
              <a:ahLst/>
              <a:cxnLst/>
              <a:rect l="l" t="t" r="r" b="b"/>
              <a:pathLst>
                <a:path w="8674" h="5638" extrusionOk="0">
                  <a:moveTo>
                    <a:pt x="8674" y="0"/>
                  </a:moveTo>
                  <a:lnTo>
                    <a:pt x="8407" y="100"/>
                  </a:lnTo>
                  <a:cubicBezTo>
                    <a:pt x="8140" y="200"/>
                    <a:pt x="7806" y="367"/>
                    <a:pt x="7373" y="601"/>
                  </a:cubicBezTo>
                  <a:cubicBezTo>
                    <a:pt x="6305" y="1168"/>
                    <a:pt x="5238" y="1835"/>
                    <a:pt x="4237" y="2535"/>
                  </a:cubicBezTo>
                  <a:cubicBezTo>
                    <a:pt x="3036" y="3369"/>
                    <a:pt x="1969" y="4137"/>
                    <a:pt x="1235" y="4704"/>
                  </a:cubicBezTo>
                  <a:lnTo>
                    <a:pt x="334" y="5371"/>
                  </a:lnTo>
                  <a:lnTo>
                    <a:pt x="67" y="5571"/>
                  </a:lnTo>
                  <a:cubicBezTo>
                    <a:pt x="67" y="5571"/>
                    <a:pt x="34" y="5604"/>
                    <a:pt x="1" y="5638"/>
                  </a:cubicBezTo>
                  <a:cubicBezTo>
                    <a:pt x="34" y="5604"/>
                    <a:pt x="67" y="5604"/>
                    <a:pt x="101" y="5571"/>
                  </a:cubicBezTo>
                  <a:lnTo>
                    <a:pt x="334" y="5404"/>
                  </a:lnTo>
                  <a:lnTo>
                    <a:pt x="1268" y="4737"/>
                  </a:lnTo>
                  <a:cubicBezTo>
                    <a:pt x="2036" y="4203"/>
                    <a:pt x="3070" y="3436"/>
                    <a:pt x="4270" y="2602"/>
                  </a:cubicBezTo>
                  <a:cubicBezTo>
                    <a:pt x="5305" y="1902"/>
                    <a:pt x="6339" y="1234"/>
                    <a:pt x="7406" y="667"/>
                  </a:cubicBezTo>
                  <a:cubicBezTo>
                    <a:pt x="7840" y="434"/>
                    <a:pt x="8173" y="267"/>
                    <a:pt x="8407" y="134"/>
                  </a:cubicBezTo>
                  <a:lnTo>
                    <a:pt x="8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4"/>
            <p:cNvSpPr/>
            <p:nvPr/>
          </p:nvSpPr>
          <p:spPr>
            <a:xfrm>
              <a:off x="5009575" y="1684975"/>
              <a:ext cx="191000" cy="84250"/>
            </a:xfrm>
            <a:custGeom>
              <a:avLst/>
              <a:gdLst/>
              <a:ahLst/>
              <a:cxnLst/>
              <a:rect l="l" t="t" r="r" b="b"/>
              <a:pathLst>
                <a:path w="7640" h="3370" extrusionOk="0">
                  <a:moveTo>
                    <a:pt x="1" y="1"/>
                  </a:moveTo>
                  <a:lnTo>
                    <a:pt x="234" y="67"/>
                  </a:lnTo>
                  <a:cubicBezTo>
                    <a:pt x="434" y="134"/>
                    <a:pt x="735" y="201"/>
                    <a:pt x="1135" y="301"/>
                  </a:cubicBezTo>
                  <a:cubicBezTo>
                    <a:pt x="2102" y="568"/>
                    <a:pt x="3036" y="901"/>
                    <a:pt x="3970" y="1268"/>
                  </a:cubicBezTo>
                  <a:cubicBezTo>
                    <a:pt x="4904" y="1602"/>
                    <a:pt x="5805" y="2069"/>
                    <a:pt x="6672" y="2603"/>
                  </a:cubicBezTo>
                  <a:cubicBezTo>
                    <a:pt x="6906" y="2769"/>
                    <a:pt x="7173" y="2970"/>
                    <a:pt x="7406" y="3170"/>
                  </a:cubicBezTo>
                  <a:lnTo>
                    <a:pt x="7573" y="3336"/>
                  </a:lnTo>
                  <a:cubicBezTo>
                    <a:pt x="7606" y="3336"/>
                    <a:pt x="7606" y="3370"/>
                    <a:pt x="7640" y="3370"/>
                  </a:cubicBezTo>
                  <a:cubicBezTo>
                    <a:pt x="7373" y="3070"/>
                    <a:pt x="7039" y="2769"/>
                    <a:pt x="6706" y="2536"/>
                  </a:cubicBezTo>
                  <a:cubicBezTo>
                    <a:pt x="5838" y="2002"/>
                    <a:pt x="4938" y="1535"/>
                    <a:pt x="4004" y="1168"/>
                  </a:cubicBezTo>
                  <a:cubicBezTo>
                    <a:pt x="3070" y="801"/>
                    <a:pt x="2102" y="468"/>
                    <a:pt x="1135" y="234"/>
                  </a:cubicBezTo>
                  <a:cubicBezTo>
                    <a:pt x="768" y="134"/>
                    <a:pt x="468" y="67"/>
                    <a:pt x="234" y="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4"/>
            <p:cNvSpPr/>
            <p:nvPr/>
          </p:nvSpPr>
          <p:spPr>
            <a:xfrm>
              <a:off x="4666825" y="2475550"/>
              <a:ext cx="40075" cy="89250"/>
            </a:xfrm>
            <a:custGeom>
              <a:avLst/>
              <a:gdLst/>
              <a:ahLst/>
              <a:cxnLst/>
              <a:rect l="l" t="t" r="r" b="b"/>
              <a:pathLst>
                <a:path w="1603" h="3570" extrusionOk="0">
                  <a:moveTo>
                    <a:pt x="635" y="0"/>
                  </a:moveTo>
                  <a:cubicBezTo>
                    <a:pt x="601" y="0"/>
                    <a:pt x="568" y="34"/>
                    <a:pt x="501" y="134"/>
                  </a:cubicBezTo>
                  <a:cubicBezTo>
                    <a:pt x="401" y="267"/>
                    <a:pt x="335" y="401"/>
                    <a:pt x="268" y="534"/>
                  </a:cubicBezTo>
                  <a:cubicBezTo>
                    <a:pt x="34" y="1034"/>
                    <a:pt x="1" y="1568"/>
                    <a:pt x="101" y="2069"/>
                  </a:cubicBezTo>
                  <a:cubicBezTo>
                    <a:pt x="234" y="2602"/>
                    <a:pt x="568" y="3036"/>
                    <a:pt x="1002" y="3303"/>
                  </a:cubicBezTo>
                  <a:cubicBezTo>
                    <a:pt x="1135" y="3369"/>
                    <a:pt x="1269" y="3470"/>
                    <a:pt x="1435" y="3536"/>
                  </a:cubicBezTo>
                  <a:cubicBezTo>
                    <a:pt x="1469" y="3536"/>
                    <a:pt x="1535" y="3570"/>
                    <a:pt x="1602" y="3570"/>
                  </a:cubicBezTo>
                  <a:cubicBezTo>
                    <a:pt x="1602" y="3570"/>
                    <a:pt x="1369" y="3503"/>
                    <a:pt x="1035" y="3236"/>
                  </a:cubicBezTo>
                  <a:cubicBezTo>
                    <a:pt x="601" y="2969"/>
                    <a:pt x="301" y="2536"/>
                    <a:pt x="201" y="2035"/>
                  </a:cubicBezTo>
                  <a:cubicBezTo>
                    <a:pt x="68" y="1535"/>
                    <a:pt x="134" y="1034"/>
                    <a:pt x="301" y="567"/>
                  </a:cubicBezTo>
                  <a:cubicBezTo>
                    <a:pt x="401" y="367"/>
                    <a:pt x="501" y="167"/>
                    <a:pt x="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4"/>
            <p:cNvSpPr/>
            <p:nvPr/>
          </p:nvSpPr>
          <p:spPr>
            <a:xfrm>
              <a:off x="4673500" y="2452200"/>
              <a:ext cx="7550" cy="26700"/>
            </a:xfrm>
            <a:custGeom>
              <a:avLst/>
              <a:gdLst/>
              <a:ahLst/>
              <a:cxnLst/>
              <a:rect l="l" t="t" r="r" b="b"/>
              <a:pathLst>
                <a:path w="302" h="1068" extrusionOk="0">
                  <a:moveTo>
                    <a:pt x="1" y="0"/>
                  </a:moveTo>
                  <a:cubicBezTo>
                    <a:pt x="1" y="201"/>
                    <a:pt x="34" y="367"/>
                    <a:pt x="101" y="534"/>
                  </a:cubicBezTo>
                  <a:cubicBezTo>
                    <a:pt x="134" y="734"/>
                    <a:pt x="201" y="901"/>
                    <a:pt x="301" y="1068"/>
                  </a:cubicBezTo>
                  <a:cubicBezTo>
                    <a:pt x="301" y="868"/>
                    <a:pt x="268" y="701"/>
                    <a:pt x="201" y="534"/>
                  </a:cubicBezTo>
                  <a:cubicBezTo>
                    <a:pt x="134" y="334"/>
                    <a:pt x="101" y="1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4"/>
            <p:cNvSpPr/>
            <p:nvPr/>
          </p:nvSpPr>
          <p:spPr>
            <a:xfrm>
              <a:off x="4550925" y="2564775"/>
              <a:ext cx="581275" cy="2224950"/>
            </a:xfrm>
            <a:custGeom>
              <a:avLst/>
              <a:gdLst/>
              <a:ahLst/>
              <a:cxnLst/>
              <a:rect l="l" t="t" r="r" b="b"/>
              <a:pathLst>
                <a:path w="23251" h="88998" extrusionOk="0">
                  <a:moveTo>
                    <a:pt x="5671" y="1"/>
                  </a:moveTo>
                  <a:lnTo>
                    <a:pt x="2569" y="5838"/>
                  </a:lnTo>
                  <a:cubicBezTo>
                    <a:pt x="1301" y="8173"/>
                    <a:pt x="501" y="10742"/>
                    <a:pt x="200" y="13410"/>
                  </a:cubicBezTo>
                  <a:cubicBezTo>
                    <a:pt x="0" y="15445"/>
                    <a:pt x="1501" y="22016"/>
                    <a:pt x="2035" y="23684"/>
                  </a:cubicBezTo>
                  <a:lnTo>
                    <a:pt x="6772" y="38728"/>
                  </a:lnTo>
                  <a:lnTo>
                    <a:pt x="10541" y="88998"/>
                  </a:lnTo>
                  <a:lnTo>
                    <a:pt x="23250" y="88931"/>
                  </a:lnTo>
                  <a:lnTo>
                    <a:pt x="23017" y="44966"/>
                  </a:lnTo>
                  <a:lnTo>
                    <a:pt x="22917" y="234"/>
                  </a:lnTo>
                  <a:lnTo>
                    <a:pt x="5671" y="1"/>
                  </a:lnTo>
                  <a:close/>
                </a:path>
              </a:pathLst>
            </a:custGeom>
            <a:solidFill>
              <a:srgbClr val="F5A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4"/>
            <p:cNvSpPr/>
            <p:nvPr/>
          </p:nvSpPr>
          <p:spPr>
            <a:xfrm>
              <a:off x="4889500" y="2570625"/>
              <a:ext cx="718875" cy="2118200"/>
            </a:xfrm>
            <a:custGeom>
              <a:avLst/>
              <a:gdLst/>
              <a:ahLst/>
              <a:cxnLst/>
              <a:rect l="l" t="t" r="r" b="b"/>
              <a:pathLst>
                <a:path w="28755" h="84728" extrusionOk="0">
                  <a:moveTo>
                    <a:pt x="9274" y="0"/>
                  </a:moveTo>
                  <a:lnTo>
                    <a:pt x="3636" y="100"/>
                  </a:lnTo>
                  <a:lnTo>
                    <a:pt x="1601" y="25552"/>
                  </a:lnTo>
                  <a:lnTo>
                    <a:pt x="13577" y="44932"/>
                  </a:lnTo>
                  <a:lnTo>
                    <a:pt x="0" y="73286"/>
                  </a:lnTo>
                  <a:lnTo>
                    <a:pt x="9107" y="84727"/>
                  </a:lnTo>
                  <a:lnTo>
                    <a:pt x="25352" y="53038"/>
                  </a:lnTo>
                  <a:cubicBezTo>
                    <a:pt x="28120" y="48568"/>
                    <a:pt x="28754" y="43098"/>
                    <a:pt x="27053" y="38127"/>
                  </a:cubicBezTo>
                  <a:lnTo>
                    <a:pt x="13110" y="33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rgbClr val="F5A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4"/>
            <p:cNvSpPr/>
            <p:nvPr/>
          </p:nvSpPr>
          <p:spPr>
            <a:xfrm>
              <a:off x="5094650" y="2890850"/>
              <a:ext cx="38375" cy="1877200"/>
            </a:xfrm>
            <a:custGeom>
              <a:avLst/>
              <a:gdLst/>
              <a:ahLst/>
              <a:cxnLst/>
              <a:rect l="l" t="t" r="r" b="b"/>
              <a:pathLst>
                <a:path w="1535" h="75088" extrusionOk="0">
                  <a:moveTo>
                    <a:pt x="0" y="0"/>
                  </a:moveTo>
                  <a:lnTo>
                    <a:pt x="0" y="200"/>
                  </a:lnTo>
                  <a:cubicBezTo>
                    <a:pt x="0" y="334"/>
                    <a:pt x="34" y="534"/>
                    <a:pt x="34" y="768"/>
                  </a:cubicBezTo>
                  <a:cubicBezTo>
                    <a:pt x="67" y="1268"/>
                    <a:pt x="100" y="2035"/>
                    <a:pt x="134" y="2969"/>
                  </a:cubicBezTo>
                  <a:cubicBezTo>
                    <a:pt x="166" y="3592"/>
                    <a:pt x="202" y="4302"/>
                    <a:pt x="242" y="5093"/>
                  </a:cubicBezTo>
                  <a:lnTo>
                    <a:pt x="242" y="5093"/>
                  </a:lnTo>
                  <a:cubicBezTo>
                    <a:pt x="213" y="4302"/>
                    <a:pt x="188" y="3592"/>
                    <a:pt x="167" y="2969"/>
                  </a:cubicBezTo>
                  <a:cubicBezTo>
                    <a:pt x="134" y="2035"/>
                    <a:pt x="100" y="1268"/>
                    <a:pt x="67" y="768"/>
                  </a:cubicBezTo>
                  <a:lnTo>
                    <a:pt x="67" y="200"/>
                  </a:lnTo>
                  <a:cubicBezTo>
                    <a:pt x="100" y="34"/>
                    <a:pt x="0" y="0"/>
                    <a:pt x="0" y="0"/>
                  </a:cubicBezTo>
                  <a:close/>
                  <a:moveTo>
                    <a:pt x="242" y="5093"/>
                  </a:moveTo>
                  <a:lnTo>
                    <a:pt x="242" y="5093"/>
                  </a:lnTo>
                  <a:cubicBezTo>
                    <a:pt x="302" y="6757"/>
                    <a:pt x="377" y="8779"/>
                    <a:pt x="467" y="11108"/>
                  </a:cubicBezTo>
                  <a:cubicBezTo>
                    <a:pt x="634" y="14544"/>
                    <a:pt x="801" y="18614"/>
                    <a:pt x="1001" y="23150"/>
                  </a:cubicBezTo>
                  <a:cubicBezTo>
                    <a:pt x="1101" y="25418"/>
                    <a:pt x="1201" y="27820"/>
                    <a:pt x="1301" y="30289"/>
                  </a:cubicBezTo>
                  <a:cubicBezTo>
                    <a:pt x="1368" y="31490"/>
                    <a:pt x="1334" y="32757"/>
                    <a:pt x="1334" y="34025"/>
                  </a:cubicBezTo>
                  <a:lnTo>
                    <a:pt x="1334" y="37894"/>
                  </a:lnTo>
                  <a:cubicBezTo>
                    <a:pt x="1401" y="48368"/>
                    <a:pt x="1435" y="57875"/>
                    <a:pt x="1468" y="64747"/>
                  </a:cubicBezTo>
                  <a:cubicBezTo>
                    <a:pt x="1468" y="68182"/>
                    <a:pt x="1501" y="70951"/>
                    <a:pt x="1501" y="72886"/>
                  </a:cubicBezTo>
                  <a:cubicBezTo>
                    <a:pt x="1535" y="73853"/>
                    <a:pt x="1535" y="74587"/>
                    <a:pt x="1535" y="75087"/>
                  </a:cubicBezTo>
                  <a:lnTo>
                    <a:pt x="1535" y="64747"/>
                  </a:lnTo>
                  <a:cubicBezTo>
                    <a:pt x="1535" y="57875"/>
                    <a:pt x="1501" y="48368"/>
                    <a:pt x="1501" y="37894"/>
                  </a:cubicBezTo>
                  <a:cubicBezTo>
                    <a:pt x="1501" y="36593"/>
                    <a:pt x="1501" y="35259"/>
                    <a:pt x="1501" y="34025"/>
                  </a:cubicBezTo>
                  <a:cubicBezTo>
                    <a:pt x="1468" y="32757"/>
                    <a:pt x="1501" y="31523"/>
                    <a:pt x="1435" y="30255"/>
                  </a:cubicBezTo>
                  <a:cubicBezTo>
                    <a:pt x="1334" y="27787"/>
                    <a:pt x="1234" y="25418"/>
                    <a:pt x="1134" y="23150"/>
                  </a:cubicBezTo>
                  <a:cubicBezTo>
                    <a:pt x="901" y="18614"/>
                    <a:pt x="767" y="14511"/>
                    <a:pt x="567" y="11108"/>
                  </a:cubicBezTo>
                  <a:cubicBezTo>
                    <a:pt x="432" y="8779"/>
                    <a:pt x="327" y="6757"/>
                    <a:pt x="242" y="509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4"/>
            <p:cNvSpPr/>
            <p:nvPr/>
          </p:nvSpPr>
          <p:spPr>
            <a:xfrm>
              <a:off x="5086300" y="2590625"/>
              <a:ext cx="15050" cy="266875"/>
            </a:xfrm>
            <a:custGeom>
              <a:avLst/>
              <a:gdLst/>
              <a:ahLst/>
              <a:cxnLst/>
              <a:rect l="l" t="t" r="r" b="b"/>
              <a:pathLst>
                <a:path w="602" h="10675" extrusionOk="0">
                  <a:moveTo>
                    <a:pt x="1" y="1"/>
                  </a:moveTo>
                  <a:cubicBezTo>
                    <a:pt x="1" y="534"/>
                    <a:pt x="34" y="1068"/>
                    <a:pt x="101" y="1568"/>
                  </a:cubicBezTo>
                  <a:cubicBezTo>
                    <a:pt x="167" y="2536"/>
                    <a:pt x="267" y="3870"/>
                    <a:pt x="334" y="5338"/>
                  </a:cubicBezTo>
                  <a:cubicBezTo>
                    <a:pt x="401" y="6806"/>
                    <a:pt x="434" y="8140"/>
                    <a:pt x="434" y="9107"/>
                  </a:cubicBezTo>
                  <a:cubicBezTo>
                    <a:pt x="434" y="9641"/>
                    <a:pt x="434" y="10175"/>
                    <a:pt x="501" y="10675"/>
                  </a:cubicBezTo>
                  <a:cubicBezTo>
                    <a:pt x="534" y="10542"/>
                    <a:pt x="534" y="10408"/>
                    <a:pt x="534" y="10275"/>
                  </a:cubicBezTo>
                  <a:cubicBezTo>
                    <a:pt x="568" y="10008"/>
                    <a:pt x="601" y="9608"/>
                    <a:pt x="601" y="9107"/>
                  </a:cubicBezTo>
                  <a:cubicBezTo>
                    <a:pt x="601" y="8140"/>
                    <a:pt x="601" y="6806"/>
                    <a:pt x="534" y="5338"/>
                  </a:cubicBezTo>
                  <a:cubicBezTo>
                    <a:pt x="468" y="3837"/>
                    <a:pt x="368" y="2502"/>
                    <a:pt x="234" y="1535"/>
                  </a:cubicBezTo>
                  <a:cubicBezTo>
                    <a:pt x="201" y="1068"/>
                    <a:pt x="134" y="668"/>
                    <a:pt x="101" y="401"/>
                  </a:cubicBezTo>
                  <a:cubicBezTo>
                    <a:pt x="101" y="268"/>
                    <a:pt x="67" y="134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4"/>
            <p:cNvSpPr/>
            <p:nvPr/>
          </p:nvSpPr>
          <p:spPr>
            <a:xfrm>
              <a:off x="5004575" y="2609275"/>
              <a:ext cx="39225" cy="37250"/>
            </a:xfrm>
            <a:custGeom>
              <a:avLst/>
              <a:gdLst/>
              <a:ahLst/>
              <a:cxnLst/>
              <a:rect l="l" t="t" r="r" b="b"/>
              <a:pathLst>
                <a:path w="1569" h="1490" extrusionOk="0">
                  <a:moveTo>
                    <a:pt x="829" y="0"/>
                  </a:moveTo>
                  <a:cubicBezTo>
                    <a:pt x="767" y="0"/>
                    <a:pt x="704" y="8"/>
                    <a:pt x="634" y="22"/>
                  </a:cubicBezTo>
                  <a:cubicBezTo>
                    <a:pt x="568" y="22"/>
                    <a:pt x="534" y="55"/>
                    <a:pt x="468" y="122"/>
                  </a:cubicBezTo>
                  <a:cubicBezTo>
                    <a:pt x="521" y="113"/>
                    <a:pt x="575" y="109"/>
                    <a:pt x="628" y="109"/>
                  </a:cubicBezTo>
                  <a:cubicBezTo>
                    <a:pt x="773" y="109"/>
                    <a:pt x="913" y="140"/>
                    <a:pt x="1035" y="189"/>
                  </a:cubicBezTo>
                  <a:cubicBezTo>
                    <a:pt x="1201" y="289"/>
                    <a:pt x="1302" y="456"/>
                    <a:pt x="1302" y="656"/>
                  </a:cubicBezTo>
                  <a:cubicBezTo>
                    <a:pt x="1302" y="889"/>
                    <a:pt x="1168" y="1089"/>
                    <a:pt x="968" y="1189"/>
                  </a:cubicBezTo>
                  <a:cubicBezTo>
                    <a:pt x="893" y="1227"/>
                    <a:pt x="813" y="1246"/>
                    <a:pt x="734" y="1246"/>
                  </a:cubicBezTo>
                  <a:cubicBezTo>
                    <a:pt x="602" y="1246"/>
                    <a:pt x="472" y="1194"/>
                    <a:pt x="368" y="1089"/>
                  </a:cubicBezTo>
                  <a:cubicBezTo>
                    <a:pt x="201" y="956"/>
                    <a:pt x="167" y="756"/>
                    <a:pt x="201" y="589"/>
                  </a:cubicBezTo>
                  <a:cubicBezTo>
                    <a:pt x="267" y="255"/>
                    <a:pt x="501" y="122"/>
                    <a:pt x="468" y="122"/>
                  </a:cubicBezTo>
                  <a:cubicBezTo>
                    <a:pt x="468" y="108"/>
                    <a:pt x="456" y="100"/>
                    <a:pt x="438" y="100"/>
                  </a:cubicBezTo>
                  <a:cubicBezTo>
                    <a:pt x="412" y="100"/>
                    <a:pt x="373" y="116"/>
                    <a:pt x="334" y="155"/>
                  </a:cubicBezTo>
                  <a:cubicBezTo>
                    <a:pt x="201" y="255"/>
                    <a:pt x="101" y="389"/>
                    <a:pt x="67" y="556"/>
                  </a:cubicBezTo>
                  <a:cubicBezTo>
                    <a:pt x="1" y="789"/>
                    <a:pt x="34" y="1056"/>
                    <a:pt x="234" y="1256"/>
                  </a:cubicBezTo>
                  <a:cubicBezTo>
                    <a:pt x="401" y="1423"/>
                    <a:pt x="634" y="1490"/>
                    <a:pt x="868" y="1490"/>
                  </a:cubicBezTo>
                  <a:cubicBezTo>
                    <a:pt x="1268" y="1423"/>
                    <a:pt x="1568" y="1056"/>
                    <a:pt x="1502" y="656"/>
                  </a:cubicBezTo>
                  <a:cubicBezTo>
                    <a:pt x="1502" y="389"/>
                    <a:pt x="1335" y="155"/>
                    <a:pt x="1101" y="55"/>
                  </a:cubicBezTo>
                  <a:cubicBezTo>
                    <a:pt x="1004" y="16"/>
                    <a:pt x="917" y="0"/>
                    <a:pt x="82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4"/>
            <p:cNvSpPr/>
            <p:nvPr/>
          </p:nvSpPr>
          <p:spPr>
            <a:xfrm>
              <a:off x="4683525" y="2593125"/>
              <a:ext cx="170975" cy="138725"/>
            </a:xfrm>
            <a:custGeom>
              <a:avLst/>
              <a:gdLst/>
              <a:ahLst/>
              <a:cxnLst/>
              <a:rect l="l" t="t" r="r" b="b"/>
              <a:pathLst>
                <a:path w="6839" h="5549" extrusionOk="0">
                  <a:moveTo>
                    <a:pt x="6638" y="1"/>
                  </a:moveTo>
                  <a:cubicBezTo>
                    <a:pt x="6705" y="501"/>
                    <a:pt x="6738" y="1035"/>
                    <a:pt x="6672" y="1535"/>
                  </a:cubicBezTo>
                  <a:cubicBezTo>
                    <a:pt x="6672" y="1669"/>
                    <a:pt x="6638" y="1769"/>
                    <a:pt x="6638" y="1902"/>
                  </a:cubicBezTo>
                  <a:cubicBezTo>
                    <a:pt x="6174" y="3963"/>
                    <a:pt x="4370" y="5367"/>
                    <a:pt x="2349" y="5367"/>
                  </a:cubicBezTo>
                  <a:cubicBezTo>
                    <a:pt x="2048" y="5367"/>
                    <a:pt x="1742" y="5336"/>
                    <a:pt x="1434" y="5271"/>
                  </a:cubicBezTo>
                  <a:cubicBezTo>
                    <a:pt x="934" y="5171"/>
                    <a:pt x="434" y="5004"/>
                    <a:pt x="0" y="4804"/>
                  </a:cubicBezTo>
                  <a:lnTo>
                    <a:pt x="0" y="4804"/>
                  </a:lnTo>
                  <a:cubicBezTo>
                    <a:pt x="100" y="4871"/>
                    <a:pt x="200" y="4971"/>
                    <a:pt x="334" y="5038"/>
                  </a:cubicBezTo>
                  <a:cubicBezTo>
                    <a:pt x="667" y="5204"/>
                    <a:pt x="1001" y="5338"/>
                    <a:pt x="1401" y="5438"/>
                  </a:cubicBezTo>
                  <a:cubicBezTo>
                    <a:pt x="1714" y="5516"/>
                    <a:pt x="2038" y="5549"/>
                    <a:pt x="2367" y="5549"/>
                  </a:cubicBezTo>
                  <a:cubicBezTo>
                    <a:pt x="2599" y="5549"/>
                    <a:pt x="2834" y="5532"/>
                    <a:pt x="3069" y="5505"/>
                  </a:cubicBezTo>
                  <a:cubicBezTo>
                    <a:pt x="4470" y="5305"/>
                    <a:pt x="5671" y="4437"/>
                    <a:pt x="6305" y="3170"/>
                  </a:cubicBezTo>
                  <a:cubicBezTo>
                    <a:pt x="6571" y="2669"/>
                    <a:pt x="6738" y="2102"/>
                    <a:pt x="6805" y="1535"/>
                  </a:cubicBezTo>
                  <a:cubicBezTo>
                    <a:pt x="6838" y="1168"/>
                    <a:pt x="6838" y="801"/>
                    <a:pt x="6772" y="401"/>
                  </a:cubicBezTo>
                  <a:cubicBezTo>
                    <a:pt x="6738" y="268"/>
                    <a:pt x="6705" y="134"/>
                    <a:pt x="66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4"/>
            <p:cNvSpPr/>
            <p:nvPr/>
          </p:nvSpPr>
          <p:spPr>
            <a:xfrm>
              <a:off x="5173875" y="2592300"/>
              <a:ext cx="85075" cy="92075"/>
            </a:xfrm>
            <a:custGeom>
              <a:avLst/>
              <a:gdLst/>
              <a:ahLst/>
              <a:cxnLst/>
              <a:rect l="l" t="t" r="r" b="b"/>
              <a:pathLst>
                <a:path w="3403" h="3683" extrusionOk="0">
                  <a:moveTo>
                    <a:pt x="67" y="0"/>
                  </a:moveTo>
                  <a:cubicBezTo>
                    <a:pt x="0" y="267"/>
                    <a:pt x="0" y="534"/>
                    <a:pt x="67" y="801"/>
                  </a:cubicBezTo>
                  <a:cubicBezTo>
                    <a:pt x="200" y="1435"/>
                    <a:pt x="500" y="2035"/>
                    <a:pt x="967" y="2536"/>
                  </a:cubicBezTo>
                  <a:cubicBezTo>
                    <a:pt x="1401" y="3036"/>
                    <a:pt x="1968" y="3403"/>
                    <a:pt x="2602" y="3603"/>
                  </a:cubicBezTo>
                  <a:cubicBezTo>
                    <a:pt x="2773" y="3652"/>
                    <a:pt x="2980" y="3683"/>
                    <a:pt x="3183" y="3683"/>
                  </a:cubicBezTo>
                  <a:cubicBezTo>
                    <a:pt x="3257" y="3683"/>
                    <a:pt x="3331" y="3679"/>
                    <a:pt x="3403" y="3670"/>
                  </a:cubicBezTo>
                  <a:cubicBezTo>
                    <a:pt x="3403" y="3636"/>
                    <a:pt x="3102" y="3603"/>
                    <a:pt x="2669" y="3436"/>
                  </a:cubicBezTo>
                  <a:cubicBezTo>
                    <a:pt x="1468" y="2969"/>
                    <a:pt x="567" y="2002"/>
                    <a:pt x="234" y="768"/>
                  </a:cubicBezTo>
                  <a:cubicBezTo>
                    <a:pt x="100" y="301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4"/>
            <p:cNvSpPr/>
            <p:nvPr/>
          </p:nvSpPr>
          <p:spPr>
            <a:xfrm>
              <a:off x="5252250" y="3679750"/>
              <a:ext cx="130950" cy="58500"/>
            </a:xfrm>
            <a:custGeom>
              <a:avLst/>
              <a:gdLst/>
              <a:ahLst/>
              <a:cxnLst/>
              <a:rect l="l" t="t" r="r" b="b"/>
              <a:pathLst>
                <a:path w="5238" h="2340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00"/>
                    <a:pt x="268" y="567"/>
                    <a:pt x="468" y="801"/>
                  </a:cubicBezTo>
                  <a:cubicBezTo>
                    <a:pt x="901" y="1468"/>
                    <a:pt x="1535" y="1935"/>
                    <a:pt x="2269" y="2235"/>
                  </a:cubicBezTo>
                  <a:cubicBezTo>
                    <a:pt x="2484" y="2307"/>
                    <a:pt x="2717" y="2340"/>
                    <a:pt x="2949" y="2340"/>
                  </a:cubicBezTo>
                  <a:cubicBezTo>
                    <a:pt x="3151" y="2340"/>
                    <a:pt x="3351" y="2315"/>
                    <a:pt x="3537" y="2269"/>
                  </a:cubicBezTo>
                  <a:cubicBezTo>
                    <a:pt x="3870" y="2168"/>
                    <a:pt x="4204" y="2035"/>
                    <a:pt x="4504" y="1835"/>
                  </a:cubicBezTo>
                  <a:cubicBezTo>
                    <a:pt x="4771" y="1701"/>
                    <a:pt x="5004" y="1501"/>
                    <a:pt x="5238" y="1268"/>
                  </a:cubicBezTo>
                  <a:lnTo>
                    <a:pt x="5238" y="1268"/>
                  </a:lnTo>
                  <a:cubicBezTo>
                    <a:pt x="4938" y="1401"/>
                    <a:pt x="4671" y="1535"/>
                    <a:pt x="4404" y="1701"/>
                  </a:cubicBezTo>
                  <a:cubicBezTo>
                    <a:pt x="3964" y="1979"/>
                    <a:pt x="3477" y="2112"/>
                    <a:pt x="2986" y="2112"/>
                  </a:cubicBezTo>
                  <a:cubicBezTo>
                    <a:pt x="2768" y="2112"/>
                    <a:pt x="2550" y="2086"/>
                    <a:pt x="2336" y="2035"/>
                  </a:cubicBezTo>
                  <a:cubicBezTo>
                    <a:pt x="1635" y="1768"/>
                    <a:pt x="1035" y="1301"/>
                    <a:pt x="601" y="701"/>
                  </a:cubicBezTo>
                  <a:cubicBezTo>
                    <a:pt x="401" y="467"/>
                    <a:pt x="201" y="234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4"/>
            <p:cNvSpPr/>
            <p:nvPr/>
          </p:nvSpPr>
          <p:spPr>
            <a:xfrm>
              <a:off x="5242250" y="3685575"/>
              <a:ext cx="60900" cy="86750"/>
            </a:xfrm>
            <a:custGeom>
              <a:avLst/>
              <a:gdLst/>
              <a:ahLst/>
              <a:cxnLst/>
              <a:rect l="l" t="t" r="r" b="b"/>
              <a:pathLst>
                <a:path w="2436" h="3470" extrusionOk="0">
                  <a:moveTo>
                    <a:pt x="0" y="1"/>
                  </a:moveTo>
                  <a:lnTo>
                    <a:pt x="0" y="1"/>
                  </a:lnTo>
                  <a:cubicBezTo>
                    <a:pt x="301" y="635"/>
                    <a:pt x="701" y="1235"/>
                    <a:pt x="1135" y="1802"/>
                  </a:cubicBezTo>
                  <a:cubicBezTo>
                    <a:pt x="1501" y="2369"/>
                    <a:pt x="1935" y="2936"/>
                    <a:pt x="2435" y="3470"/>
                  </a:cubicBezTo>
                  <a:cubicBezTo>
                    <a:pt x="2135" y="2803"/>
                    <a:pt x="1735" y="2202"/>
                    <a:pt x="1301" y="1669"/>
                  </a:cubicBezTo>
                  <a:cubicBezTo>
                    <a:pt x="934" y="1068"/>
                    <a:pt x="467" y="50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4"/>
            <p:cNvSpPr/>
            <p:nvPr/>
          </p:nvSpPr>
          <p:spPr>
            <a:xfrm>
              <a:off x="4756075" y="2898350"/>
              <a:ext cx="14200" cy="29300"/>
            </a:xfrm>
            <a:custGeom>
              <a:avLst/>
              <a:gdLst/>
              <a:ahLst/>
              <a:cxnLst/>
              <a:rect l="l" t="t" r="r" b="b"/>
              <a:pathLst>
                <a:path w="568" h="1172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67" y="301"/>
                    <a:pt x="200" y="634"/>
                  </a:cubicBezTo>
                  <a:cubicBezTo>
                    <a:pt x="325" y="947"/>
                    <a:pt x="450" y="1171"/>
                    <a:pt x="520" y="1171"/>
                  </a:cubicBezTo>
                  <a:cubicBezTo>
                    <a:pt x="525" y="1171"/>
                    <a:pt x="530" y="1170"/>
                    <a:pt x="534" y="1168"/>
                  </a:cubicBezTo>
                  <a:cubicBezTo>
                    <a:pt x="567" y="1168"/>
                    <a:pt x="501" y="868"/>
                    <a:pt x="400" y="568"/>
                  </a:cubicBezTo>
                  <a:cubicBezTo>
                    <a:pt x="267" y="234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4"/>
            <p:cNvSpPr/>
            <p:nvPr/>
          </p:nvSpPr>
          <p:spPr>
            <a:xfrm>
              <a:off x="4967875" y="2933375"/>
              <a:ext cx="5875" cy="23375"/>
            </a:xfrm>
            <a:custGeom>
              <a:avLst/>
              <a:gdLst/>
              <a:ahLst/>
              <a:cxnLst/>
              <a:rect l="l" t="t" r="r" b="b"/>
              <a:pathLst>
                <a:path w="235" h="935" extrusionOk="0">
                  <a:moveTo>
                    <a:pt x="134" y="1"/>
                  </a:moveTo>
                  <a:cubicBezTo>
                    <a:pt x="68" y="1"/>
                    <a:pt x="1" y="201"/>
                    <a:pt x="1" y="468"/>
                  </a:cubicBezTo>
                  <a:cubicBezTo>
                    <a:pt x="1" y="734"/>
                    <a:pt x="68" y="935"/>
                    <a:pt x="134" y="935"/>
                  </a:cubicBezTo>
                  <a:cubicBezTo>
                    <a:pt x="168" y="935"/>
                    <a:pt x="234" y="734"/>
                    <a:pt x="234" y="468"/>
                  </a:cubicBezTo>
                  <a:cubicBezTo>
                    <a:pt x="234" y="201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4"/>
            <p:cNvSpPr/>
            <p:nvPr/>
          </p:nvSpPr>
          <p:spPr>
            <a:xfrm>
              <a:off x="4883650" y="3037625"/>
              <a:ext cx="6700" cy="28375"/>
            </a:xfrm>
            <a:custGeom>
              <a:avLst/>
              <a:gdLst/>
              <a:ahLst/>
              <a:cxnLst/>
              <a:rect l="l" t="t" r="r" b="b"/>
              <a:pathLst>
                <a:path w="268" h="1135" extrusionOk="0">
                  <a:moveTo>
                    <a:pt x="101" y="0"/>
                  </a:moveTo>
                  <a:cubicBezTo>
                    <a:pt x="34" y="0"/>
                    <a:pt x="1" y="267"/>
                    <a:pt x="34" y="567"/>
                  </a:cubicBezTo>
                  <a:cubicBezTo>
                    <a:pt x="34" y="901"/>
                    <a:pt x="101" y="1134"/>
                    <a:pt x="168" y="1134"/>
                  </a:cubicBezTo>
                  <a:cubicBezTo>
                    <a:pt x="234" y="1134"/>
                    <a:pt x="268" y="867"/>
                    <a:pt x="234" y="567"/>
                  </a:cubicBezTo>
                  <a:cubicBezTo>
                    <a:pt x="234" y="234"/>
                    <a:pt x="168" y="0"/>
                    <a:pt x="1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4"/>
            <p:cNvSpPr/>
            <p:nvPr/>
          </p:nvSpPr>
          <p:spPr>
            <a:xfrm>
              <a:off x="4715200" y="3130225"/>
              <a:ext cx="22550" cy="16775"/>
            </a:xfrm>
            <a:custGeom>
              <a:avLst/>
              <a:gdLst/>
              <a:ahLst/>
              <a:cxnLst/>
              <a:rect l="l" t="t" r="r" b="b"/>
              <a:pathLst>
                <a:path w="902" h="671" extrusionOk="0">
                  <a:moveTo>
                    <a:pt x="66" y="1"/>
                  </a:moveTo>
                  <a:cubicBezTo>
                    <a:pt x="25" y="1"/>
                    <a:pt x="1" y="12"/>
                    <a:pt x="1" y="32"/>
                  </a:cubicBezTo>
                  <a:cubicBezTo>
                    <a:pt x="1" y="99"/>
                    <a:pt x="167" y="199"/>
                    <a:pt x="401" y="366"/>
                  </a:cubicBezTo>
                  <a:cubicBezTo>
                    <a:pt x="614" y="518"/>
                    <a:pt x="772" y="670"/>
                    <a:pt x="823" y="670"/>
                  </a:cubicBezTo>
                  <a:cubicBezTo>
                    <a:pt x="828" y="670"/>
                    <a:pt x="832" y="669"/>
                    <a:pt x="835" y="666"/>
                  </a:cubicBezTo>
                  <a:cubicBezTo>
                    <a:pt x="901" y="666"/>
                    <a:pt x="768" y="366"/>
                    <a:pt x="501" y="199"/>
                  </a:cubicBezTo>
                  <a:cubicBezTo>
                    <a:pt x="338" y="59"/>
                    <a:pt x="159" y="1"/>
                    <a:pt x="6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5002075" y="3230950"/>
              <a:ext cx="14200" cy="17825"/>
            </a:xfrm>
            <a:custGeom>
              <a:avLst/>
              <a:gdLst/>
              <a:ahLst/>
              <a:cxnLst/>
              <a:rect l="l" t="t" r="r" b="b"/>
              <a:pathLst>
                <a:path w="568" h="713" extrusionOk="0">
                  <a:moveTo>
                    <a:pt x="512" y="1"/>
                  </a:moveTo>
                  <a:cubicBezTo>
                    <a:pt x="440" y="1"/>
                    <a:pt x="320" y="127"/>
                    <a:pt x="201" y="306"/>
                  </a:cubicBezTo>
                  <a:cubicBezTo>
                    <a:pt x="67" y="506"/>
                    <a:pt x="1" y="673"/>
                    <a:pt x="67" y="707"/>
                  </a:cubicBezTo>
                  <a:cubicBezTo>
                    <a:pt x="72" y="711"/>
                    <a:pt x="77" y="713"/>
                    <a:pt x="85" y="713"/>
                  </a:cubicBezTo>
                  <a:cubicBezTo>
                    <a:pt x="135" y="713"/>
                    <a:pt x="251" y="614"/>
                    <a:pt x="367" y="440"/>
                  </a:cubicBezTo>
                  <a:cubicBezTo>
                    <a:pt x="534" y="240"/>
                    <a:pt x="568" y="39"/>
                    <a:pt x="534" y="6"/>
                  </a:cubicBezTo>
                  <a:cubicBezTo>
                    <a:pt x="527" y="3"/>
                    <a:pt x="520" y="1"/>
                    <a:pt x="5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4836125" y="3239425"/>
              <a:ext cx="5850" cy="38400"/>
            </a:xfrm>
            <a:custGeom>
              <a:avLst/>
              <a:gdLst/>
              <a:ahLst/>
              <a:cxnLst/>
              <a:rect l="l" t="t" r="r" b="b"/>
              <a:pathLst>
                <a:path w="234" h="1536" extrusionOk="0">
                  <a:moveTo>
                    <a:pt x="101" y="1"/>
                  </a:moveTo>
                  <a:cubicBezTo>
                    <a:pt x="34" y="1"/>
                    <a:pt x="0" y="334"/>
                    <a:pt x="0" y="768"/>
                  </a:cubicBezTo>
                  <a:cubicBezTo>
                    <a:pt x="0" y="1168"/>
                    <a:pt x="34" y="1535"/>
                    <a:pt x="101" y="1535"/>
                  </a:cubicBezTo>
                  <a:cubicBezTo>
                    <a:pt x="201" y="1268"/>
                    <a:pt x="234" y="1035"/>
                    <a:pt x="201" y="768"/>
                  </a:cubicBezTo>
                  <a:cubicBezTo>
                    <a:pt x="201" y="334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4761900" y="3379000"/>
              <a:ext cx="23375" cy="15775"/>
            </a:xfrm>
            <a:custGeom>
              <a:avLst/>
              <a:gdLst/>
              <a:ahLst/>
              <a:cxnLst/>
              <a:rect l="l" t="t" r="r" b="b"/>
              <a:pathLst>
                <a:path w="935" h="631" extrusionOk="0">
                  <a:moveTo>
                    <a:pt x="114" y="1"/>
                  </a:moveTo>
                  <a:cubicBezTo>
                    <a:pt x="91" y="1"/>
                    <a:pt x="75" y="7"/>
                    <a:pt x="67" y="22"/>
                  </a:cubicBezTo>
                  <a:cubicBezTo>
                    <a:pt x="1" y="55"/>
                    <a:pt x="201" y="222"/>
                    <a:pt x="434" y="389"/>
                  </a:cubicBezTo>
                  <a:cubicBezTo>
                    <a:pt x="630" y="556"/>
                    <a:pt x="802" y="630"/>
                    <a:pt x="872" y="630"/>
                  </a:cubicBezTo>
                  <a:cubicBezTo>
                    <a:pt x="886" y="630"/>
                    <a:pt x="896" y="627"/>
                    <a:pt x="901" y="622"/>
                  </a:cubicBezTo>
                  <a:cubicBezTo>
                    <a:pt x="935" y="589"/>
                    <a:pt x="801" y="389"/>
                    <a:pt x="568" y="222"/>
                  </a:cubicBezTo>
                  <a:cubicBezTo>
                    <a:pt x="384" y="91"/>
                    <a:pt x="201" y="1"/>
                    <a:pt x="1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4933700" y="3434500"/>
              <a:ext cx="18375" cy="9300"/>
            </a:xfrm>
            <a:custGeom>
              <a:avLst/>
              <a:gdLst/>
              <a:ahLst/>
              <a:cxnLst/>
              <a:rect l="l" t="t" r="r" b="b"/>
              <a:pathLst>
                <a:path w="735" h="372" extrusionOk="0">
                  <a:moveTo>
                    <a:pt x="643" y="0"/>
                  </a:moveTo>
                  <a:cubicBezTo>
                    <a:pt x="568" y="0"/>
                    <a:pt x="458" y="29"/>
                    <a:pt x="334" y="70"/>
                  </a:cubicBezTo>
                  <a:cubicBezTo>
                    <a:pt x="134" y="170"/>
                    <a:pt x="0" y="270"/>
                    <a:pt x="34" y="337"/>
                  </a:cubicBezTo>
                  <a:cubicBezTo>
                    <a:pt x="34" y="360"/>
                    <a:pt x="59" y="371"/>
                    <a:pt x="99" y="371"/>
                  </a:cubicBezTo>
                  <a:cubicBezTo>
                    <a:pt x="171" y="371"/>
                    <a:pt x="293" y="335"/>
                    <a:pt x="401" y="270"/>
                  </a:cubicBezTo>
                  <a:cubicBezTo>
                    <a:pt x="601" y="203"/>
                    <a:pt x="734" y="70"/>
                    <a:pt x="734" y="37"/>
                  </a:cubicBezTo>
                  <a:cubicBezTo>
                    <a:pt x="721" y="11"/>
                    <a:pt x="689" y="0"/>
                    <a:pt x="6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4817775" y="3587125"/>
              <a:ext cx="20875" cy="39275"/>
            </a:xfrm>
            <a:custGeom>
              <a:avLst/>
              <a:gdLst/>
              <a:ahLst/>
              <a:cxnLst/>
              <a:rect l="l" t="t" r="r" b="b"/>
              <a:pathLst>
                <a:path w="835" h="1571" extrusionOk="0">
                  <a:moveTo>
                    <a:pt x="77" y="0"/>
                  </a:moveTo>
                  <a:cubicBezTo>
                    <a:pt x="74" y="0"/>
                    <a:pt x="70" y="1"/>
                    <a:pt x="67" y="3"/>
                  </a:cubicBezTo>
                  <a:cubicBezTo>
                    <a:pt x="1" y="36"/>
                    <a:pt x="134" y="403"/>
                    <a:pt x="368" y="836"/>
                  </a:cubicBezTo>
                  <a:cubicBezTo>
                    <a:pt x="568" y="1270"/>
                    <a:pt x="801" y="1570"/>
                    <a:pt x="835" y="1570"/>
                  </a:cubicBezTo>
                  <a:cubicBezTo>
                    <a:pt x="801" y="1270"/>
                    <a:pt x="701" y="970"/>
                    <a:pt x="534" y="736"/>
                  </a:cubicBezTo>
                  <a:cubicBezTo>
                    <a:pt x="343" y="323"/>
                    <a:pt x="153" y="0"/>
                    <a:pt x="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4"/>
            <p:cNvSpPr/>
            <p:nvPr/>
          </p:nvSpPr>
          <p:spPr>
            <a:xfrm>
              <a:off x="5021250" y="3579600"/>
              <a:ext cx="19200" cy="28525"/>
            </a:xfrm>
            <a:custGeom>
              <a:avLst/>
              <a:gdLst/>
              <a:ahLst/>
              <a:cxnLst/>
              <a:rect l="l" t="t" r="r" b="b"/>
              <a:pathLst>
                <a:path w="768" h="1141" extrusionOk="0">
                  <a:moveTo>
                    <a:pt x="687" y="0"/>
                  </a:moveTo>
                  <a:cubicBezTo>
                    <a:pt x="609" y="0"/>
                    <a:pt x="424" y="223"/>
                    <a:pt x="268" y="504"/>
                  </a:cubicBezTo>
                  <a:cubicBezTo>
                    <a:pt x="101" y="837"/>
                    <a:pt x="1" y="1104"/>
                    <a:pt x="67" y="1137"/>
                  </a:cubicBezTo>
                  <a:cubicBezTo>
                    <a:pt x="70" y="1140"/>
                    <a:pt x="72" y="1141"/>
                    <a:pt x="76" y="1141"/>
                  </a:cubicBezTo>
                  <a:cubicBezTo>
                    <a:pt x="126" y="1141"/>
                    <a:pt x="312" y="918"/>
                    <a:pt x="468" y="637"/>
                  </a:cubicBezTo>
                  <a:cubicBezTo>
                    <a:pt x="635" y="304"/>
                    <a:pt x="768" y="37"/>
                    <a:pt x="701" y="3"/>
                  </a:cubicBezTo>
                  <a:cubicBezTo>
                    <a:pt x="697" y="1"/>
                    <a:pt x="692" y="0"/>
                    <a:pt x="68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4"/>
            <p:cNvSpPr/>
            <p:nvPr/>
          </p:nvSpPr>
          <p:spPr>
            <a:xfrm>
              <a:off x="4934525" y="3733050"/>
              <a:ext cx="11700" cy="36775"/>
            </a:xfrm>
            <a:custGeom>
              <a:avLst/>
              <a:gdLst/>
              <a:ahLst/>
              <a:cxnLst/>
              <a:rect l="l" t="t" r="r" b="b"/>
              <a:pathLst>
                <a:path w="468" h="1471" extrusionOk="0">
                  <a:moveTo>
                    <a:pt x="79" y="1"/>
                  </a:moveTo>
                  <a:cubicBezTo>
                    <a:pt x="74" y="1"/>
                    <a:pt x="71" y="1"/>
                    <a:pt x="67" y="3"/>
                  </a:cubicBezTo>
                  <a:cubicBezTo>
                    <a:pt x="1" y="36"/>
                    <a:pt x="101" y="337"/>
                    <a:pt x="167" y="737"/>
                  </a:cubicBezTo>
                  <a:cubicBezTo>
                    <a:pt x="234" y="1137"/>
                    <a:pt x="234" y="1471"/>
                    <a:pt x="301" y="1471"/>
                  </a:cubicBezTo>
                  <a:cubicBezTo>
                    <a:pt x="368" y="1471"/>
                    <a:pt x="468" y="1137"/>
                    <a:pt x="401" y="704"/>
                  </a:cubicBezTo>
                  <a:cubicBezTo>
                    <a:pt x="338" y="292"/>
                    <a:pt x="154" y="1"/>
                    <a:pt x="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4"/>
            <p:cNvSpPr/>
            <p:nvPr/>
          </p:nvSpPr>
          <p:spPr>
            <a:xfrm>
              <a:off x="4835300" y="3840575"/>
              <a:ext cx="21700" cy="21925"/>
            </a:xfrm>
            <a:custGeom>
              <a:avLst/>
              <a:gdLst/>
              <a:ahLst/>
              <a:cxnLst/>
              <a:rect l="l" t="t" r="r" b="b"/>
              <a:pathLst>
                <a:path w="868" h="877" extrusionOk="0">
                  <a:moveTo>
                    <a:pt x="54" y="1"/>
                  </a:moveTo>
                  <a:cubicBezTo>
                    <a:pt x="46" y="1"/>
                    <a:pt x="39" y="2"/>
                    <a:pt x="33" y="5"/>
                  </a:cubicBezTo>
                  <a:cubicBezTo>
                    <a:pt x="0" y="39"/>
                    <a:pt x="134" y="272"/>
                    <a:pt x="334" y="506"/>
                  </a:cubicBezTo>
                  <a:cubicBezTo>
                    <a:pt x="547" y="719"/>
                    <a:pt x="733" y="877"/>
                    <a:pt x="789" y="877"/>
                  </a:cubicBezTo>
                  <a:cubicBezTo>
                    <a:pt x="794" y="877"/>
                    <a:pt x="798" y="875"/>
                    <a:pt x="801" y="872"/>
                  </a:cubicBezTo>
                  <a:cubicBezTo>
                    <a:pt x="867" y="806"/>
                    <a:pt x="734" y="606"/>
                    <a:pt x="500" y="372"/>
                  </a:cubicBezTo>
                  <a:cubicBezTo>
                    <a:pt x="318" y="159"/>
                    <a:pt x="135" y="1"/>
                    <a:pt x="5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4"/>
            <p:cNvSpPr/>
            <p:nvPr/>
          </p:nvSpPr>
          <p:spPr>
            <a:xfrm>
              <a:off x="5064625" y="3875600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851" y="0"/>
                  </a:moveTo>
                  <a:cubicBezTo>
                    <a:pt x="787" y="0"/>
                    <a:pt x="577" y="129"/>
                    <a:pt x="367" y="339"/>
                  </a:cubicBezTo>
                  <a:cubicBezTo>
                    <a:pt x="134" y="606"/>
                    <a:pt x="0" y="806"/>
                    <a:pt x="34" y="872"/>
                  </a:cubicBezTo>
                  <a:cubicBezTo>
                    <a:pt x="37" y="875"/>
                    <a:pt x="41" y="877"/>
                    <a:pt x="47" y="877"/>
                  </a:cubicBezTo>
                  <a:cubicBezTo>
                    <a:pt x="107" y="877"/>
                    <a:pt x="321" y="719"/>
                    <a:pt x="534" y="506"/>
                  </a:cubicBezTo>
                  <a:cubicBezTo>
                    <a:pt x="768" y="272"/>
                    <a:pt x="934" y="39"/>
                    <a:pt x="868" y="5"/>
                  </a:cubicBezTo>
                  <a:cubicBezTo>
                    <a:pt x="864" y="2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4"/>
            <p:cNvSpPr/>
            <p:nvPr/>
          </p:nvSpPr>
          <p:spPr>
            <a:xfrm>
              <a:off x="4943700" y="4000750"/>
              <a:ext cx="8375" cy="34275"/>
            </a:xfrm>
            <a:custGeom>
              <a:avLst/>
              <a:gdLst/>
              <a:ahLst/>
              <a:cxnLst/>
              <a:rect l="l" t="t" r="r" b="b"/>
              <a:pathLst>
                <a:path w="335" h="1371" extrusionOk="0">
                  <a:moveTo>
                    <a:pt x="257" y="0"/>
                  </a:moveTo>
                  <a:cubicBezTo>
                    <a:pt x="191" y="0"/>
                    <a:pt x="97" y="290"/>
                    <a:pt x="34" y="670"/>
                  </a:cubicBezTo>
                  <a:cubicBezTo>
                    <a:pt x="1" y="1037"/>
                    <a:pt x="1" y="1370"/>
                    <a:pt x="34" y="1370"/>
                  </a:cubicBezTo>
                  <a:cubicBezTo>
                    <a:pt x="101" y="1370"/>
                    <a:pt x="201" y="1070"/>
                    <a:pt x="267" y="703"/>
                  </a:cubicBezTo>
                  <a:cubicBezTo>
                    <a:pt x="301" y="303"/>
                    <a:pt x="334" y="3"/>
                    <a:pt x="267" y="3"/>
                  </a:cubicBezTo>
                  <a:cubicBezTo>
                    <a:pt x="264" y="1"/>
                    <a:pt x="261" y="0"/>
                    <a:pt x="2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4"/>
            <p:cNvSpPr/>
            <p:nvPr/>
          </p:nvSpPr>
          <p:spPr>
            <a:xfrm>
              <a:off x="4846125" y="4074950"/>
              <a:ext cx="18375" cy="27625"/>
            </a:xfrm>
            <a:custGeom>
              <a:avLst/>
              <a:gdLst/>
              <a:ahLst/>
              <a:cxnLst/>
              <a:rect l="l" t="t" r="r" b="b"/>
              <a:pathLst>
                <a:path w="735" h="1105" extrusionOk="0">
                  <a:moveTo>
                    <a:pt x="76" y="0"/>
                  </a:moveTo>
                  <a:cubicBezTo>
                    <a:pt x="72" y="0"/>
                    <a:pt x="70" y="1"/>
                    <a:pt x="67" y="4"/>
                  </a:cubicBezTo>
                  <a:cubicBezTo>
                    <a:pt x="1" y="37"/>
                    <a:pt x="101" y="304"/>
                    <a:pt x="268" y="604"/>
                  </a:cubicBezTo>
                  <a:cubicBezTo>
                    <a:pt x="468" y="904"/>
                    <a:pt x="635" y="1104"/>
                    <a:pt x="701" y="1104"/>
                  </a:cubicBezTo>
                  <a:cubicBezTo>
                    <a:pt x="735" y="1071"/>
                    <a:pt x="668" y="804"/>
                    <a:pt x="468" y="504"/>
                  </a:cubicBezTo>
                  <a:cubicBezTo>
                    <a:pt x="312" y="223"/>
                    <a:pt x="126" y="0"/>
                    <a:pt x="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4"/>
            <p:cNvSpPr/>
            <p:nvPr/>
          </p:nvSpPr>
          <p:spPr>
            <a:xfrm>
              <a:off x="5031275" y="4186625"/>
              <a:ext cx="29200" cy="19775"/>
            </a:xfrm>
            <a:custGeom>
              <a:avLst/>
              <a:gdLst/>
              <a:ahLst/>
              <a:cxnLst/>
              <a:rect l="l" t="t" r="r" b="b"/>
              <a:pathLst>
                <a:path w="1168" h="791" extrusionOk="0">
                  <a:moveTo>
                    <a:pt x="1110" y="0"/>
                  </a:moveTo>
                  <a:cubicBezTo>
                    <a:pt x="1026" y="0"/>
                    <a:pt x="767" y="102"/>
                    <a:pt x="534" y="307"/>
                  </a:cubicBezTo>
                  <a:cubicBezTo>
                    <a:pt x="234" y="507"/>
                    <a:pt x="0" y="740"/>
                    <a:pt x="33" y="774"/>
                  </a:cubicBezTo>
                  <a:cubicBezTo>
                    <a:pt x="39" y="785"/>
                    <a:pt x="52" y="791"/>
                    <a:pt x="71" y="791"/>
                  </a:cubicBezTo>
                  <a:cubicBezTo>
                    <a:pt x="161" y="791"/>
                    <a:pt x="386" y="666"/>
                    <a:pt x="634" y="473"/>
                  </a:cubicBezTo>
                  <a:cubicBezTo>
                    <a:pt x="934" y="273"/>
                    <a:pt x="1168" y="40"/>
                    <a:pt x="1134" y="6"/>
                  </a:cubicBezTo>
                  <a:cubicBezTo>
                    <a:pt x="1130" y="2"/>
                    <a:pt x="1122" y="0"/>
                    <a:pt x="111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4"/>
            <p:cNvSpPr/>
            <p:nvPr/>
          </p:nvSpPr>
          <p:spPr>
            <a:xfrm>
              <a:off x="4894500" y="4257650"/>
              <a:ext cx="9200" cy="39225"/>
            </a:xfrm>
            <a:custGeom>
              <a:avLst/>
              <a:gdLst/>
              <a:ahLst/>
              <a:cxnLst/>
              <a:rect l="l" t="t" r="r" b="b"/>
              <a:pathLst>
                <a:path w="368" h="1569" extrusionOk="0">
                  <a:moveTo>
                    <a:pt x="201" y="1"/>
                  </a:moveTo>
                  <a:cubicBezTo>
                    <a:pt x="134" y="34"/>
                    <a:pt x="167" y="368"/>
                    <a:pt x="134" y="768"/>
                  </a:cubicBezTo>
                  <a:cubicBezTo>
                    <a:pt x="67" y="1202"/>
                    <a:pt x="0" y="1535"/>
                    <a:pt x="67" y="1569"/>
                  </a:cubicBezTo>
                  <a:cubicBezTo>
                    <a:pt x="134" y="1569"/>
                    <a:pt x="301" y="1235"/>
                    <a:pt x="334" y="801"/>
                  </a:cubicBezTo>
                  <a:cubicBezTo>
                    <a:pt x="367" y="368"/>
                    <a:pt x="267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4"/>
            <p:cNvSpPr/>
            <p:nvPr/>
          </p:nvSpPr>
          <p:spPr>
            <a:xfrm>
              <a:off x="4944525" y="4434350"/>
              <a:ext cx="18375" cy="20250"/>
            </a:xfrm>
            <a:custGeom>
              <a:avLst/>
              <a:gdLst/>
              <a:ahLst/>
              <a:cxnLst/>
              <a:rect l="l" t="t" r="r" b="b"/>
              <a:pathLst>
                <a:path w="735" h="810" extrusionOk="0">
                  <a:moveTo>
                    <a:pt x="79" y="0"/>
                  </a:moveTo>
                  <a:cubicBezTo>
                    <a:pt x="74" y="0"/>
                    <a:pt x="71" y="2"/>
                    <a:pt x="68" y="4"/>
                  </a:cubicBezTo>
                  <a:cubicBezTo>
                    <a:pt x="1" y="71"/>
                    <a:pt x="101" y="271"/>
                    <a:pt x="268" y="471"/>
                  </a:cubicBezTo>
                  <a:cubicBezTo>
                    <a:pt x="420" y="654"/>
                    <a:pt x="600" y="809"/>
                    <a:pt x="656" y="809"/>
                  </a:cubicBezTo>
                  <a:cubicBezTo>
                    <a:pt x="661" y="809"/>
                    <a:pt x="665" y="808"/>
                    <a:pt x="668" y="805"/>
                  </a:cubicBezTo>
                  <a:cubicBezTo>
                    <a:pt x="735" y="738"/>
                    <a:pt x="635" y="538"/>
                    <a:pt x="435" y="338"/>
                  </a:cubicBezTo>
                  <a:cubicBezTo>
                    <a:pt x="282" y="155"/>
                    <a:pt x="130" y="0"/>
                    <a:pt x="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4"/>
            <p:cNvSpPr/>
            <p:nvPr/>
          </p:nvSpPr>
          <p:spPr>
            <a:xfrm>
              <a:off x="4867825" y="4528625"/>
              <a:ext cx="23375" cy="31025"/>
            </a:xfrm>
            <a:custGeom>
              <a:avLst/>
              <a:gdLst/>
              <a:ahLst/>
              <a:cxnLst/>
              <a:rect l="l" t="t" r="r" b="b"/>
              <a:pathLst>
                <a:path w="935" h="1241" extrusionOk="0">
                  <a:moveTo>
                    <a:pt x="46" y="0"/>
                  </a:moveTo>
                  <a:cubicBezTo>
                    <a:pt x="42" y="0"/>
                    <a:pt x="37" y="1"/>
                    <a:pt x="33" y="3"/>
                  </a:cubicBezTo>
                  <a:cubicBezTo>
                    <a:pt x="0" y="36"/>
                    <a:pt x="133" y="336"/>
                    <a:pt x="367" y="703"/>
                  </a:cubicBezTo>
                  <a:cubicBezTo>
                    <a:pt x="586" y="1016"/>
                    <a:pt x="804" y="1240"/>
                    <a:pt x="886" y="1240"/>
                  </a:cubicBezTo>
                  <a:cubicBezTo>
                    <a:pt x="892" y="1240"/>
                    <a:pt x="896" y="1239"/>
                    <a:pt x="901" y="1237"/>
                  </a:cubicBezTo>
                  <a:cubicBezTo>
                    <a:pt x="934" y="1204"/>
                    <a:pt x="801" y="904"/>
                    <a:pt x="567" y="570"/>
                  </a:cubicBezTo>
                  <a:cubicBezTo>
                    <a:pt x="347" y="255"/>
                    <a:pt x="127" y="0"/>
                    <a:pt x="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4"/>
            <p:cNvSpPr/>
            <p:nvPr/>
          </p:nvSpPr>
          <p:spPr>
            <a:xfrm>
              <a:off x="5084625" y="4411800"/>
              <a:ext cx="8375" cy="15300"/>
            </a:xfrm>
            <a:custGeom>
              <a:avLst/>
              <a:gdLst/>
              <a:ahLst/>
              <a:cxnLst/>
              <a:rect l="l" t="t" r="r" b="b"/>
              <a:pathLst>
                <a:path w="335" h="612" extrusionOk="0">
                  <a:moveTo>
                    <a:pt x="278" y="1"/>
                  </a:moveTo>
                  <a:cubicBezTo>
                    <a:pt x="208" y="1"/>
                    <a:pt x="98" y="123"/>
                    <a:pt x="68" y="273"/>
                  </a:cubicBezTo>
                  <a:cubicBezTo>
                    <a:pt x="1" y="439"/>
                    <a:pt x="1" y="606"/>
                    <a:pt x="68" y="606"/>
                  </a:cubicBezTo>
                  <a:cubicBezTo>
                    <a:pt x="75" y="610"/>
                    <a:pt x="82" y="611"/>
                    <a:pt x="90" y="611"/>
                  </a:cubicBezTo>
                  <a:cubicBezTo>
                    <a:pt x="155" y="611"/>
                    <a:pt x="241" y="489"/>
                    <a:pt x="301" y="339"/>
                  </a:cubicBezTo>
                  <a:cubicBezTo>
                    <a:pt x="334" y="173"/>
                    <a:pt x="334" y="6"/>
                    <a:pt x="301" y="6"/>
                  </a:cubicBezTo>
                  <a:cubicBezTo>
                    <a:pt x="294" y="2"/>
                    <a:pt x="286" y="1"/>
                    <a:pt x="2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4"/>
            <p:cNvSpPr/>
            <p:nvPr/>
          </p:nvSpPr>
          <p:spPr>
            <a:xfrm>
              <a:off x="4998750" y="4644550"/>
              <a:ext cx="11625" cy="34325"/>
            </a:xfrm>
            <a:custGeom>
              <a:avLst/>
              <a:gdLst/>
              <a:ahLst/>
              <a:cxnLst/>
              <a:rect l="l" t="t" r="r" b="b"/>
              <a:pathLst>
                <a:path w="465" h="1373" extrusionOk="0">
                  <a:moveTo>
                    <a:pt x="342" y="0"/>
                  </a:moveTo>
                  <a:cubicBezTo>
                    <a:pt x="339" y="0"/>
                    <a:pt x="337" y="1"/>
                    <a:pt x="334" y="3"/>
                  </a:cubicBezTo>
                  <a:cubicBezTo>
                    <a:pt x="300" y="3"/>
                    <a:pt x="267" y="303"/>
                    <a:pt x="167" y="670"/>
                  </a:cubicBezTo>
                  <a:cubicBezTo>
                    <a:pt x="100" y="1037"/>
                    <a:pt x="0" y="1337"/>
                    <a:pt x="33" y="1370"/>
                  </a:cubicBezTo>
                  <a:cubicBezTo>
                    <a:pt x="37" y="1372"/>
                    <a:pt x="41" y="1373"/>
                    <a:pt x="46" y="1373"/>
                  </a:cubicBezTo>
                  <a:cubicBezTo>
                    <a:pt x="122" y="1373"/>
                    <a:pt x="306" y="1114"/>
                    <a:pt x="400" y="736"/>
                  </a:cubicBezTo>
                  <a:cubicBezTo>
                    <a:pt x="464" y="353"/>
                    <a:pt x="406" y="0"/>
                    <a:pt x="3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4"/>
            <p:cNvSpPr/>
            <p:nvPr/>
          </p:nvSpPr>
          <p:spPr>
            <a:xfrm>
              <a:off x="5044600" y="3046675"/>
              <a:ext cx="13375" cy="21100"/>
            </a:xfrm>
            <a:custGeom>
              <a:avLst/>
              <a:gdLst/>
              <a:ahLst/>
              <a:cxnLst/>
              <a:rect l="l" t="t" r="r" b="b"/>
              <a:pathLst>
                <a:path w="535" h="844" extrusionOk="0">
                  <a:moveTo>
                    <a:pt x="78" y="1"/>
                  </a:moveTo>
                  <a:cubicBezTo>
                    <a:pt x="74" y="1"/>
                    <a:pt x="70" y="2"/>
                    <a:pt x="67" y="5"/>
                  </a:cubicBezTo>
                  <a:cubicBezTo>
                    <a:pt x="1" y="38"/>
                    <a:pt x="67" y="239"/>
                    <a:pt x="168" y="472"/>
                  </a:cubicBezTo>
                  <a:cubicBezTo>
                    <a:pt x="259" y="686"/>
                    <a:pt x="378" y="843"/>
                    <a:pt x="449" y="843"/>
                  </a:cubicBezTo>
                  <a:cubicBezTo>
                    <a:pt x="456" y="843"/>
                    <a:pt x="462" y="842"/>
                    <a:pt x="468" y="839"/>
                  </a:cubicBezTo>
                  <a:cubicBezTo>
                    <a:pt x="534" y="806"/>
                    <a:pt x="468" y="606"/>
                    <a:pt x="368" y="372"/>
                  </a:cubicBezTo>
                  <a:cubicBezTo>
                    <a:pt x="246" y="159"/>
                    <a:pt x="124" y="1"/>
                    <a:pt x="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4"/>
            <p:cNvSpPr/>
            <p:nvPr/>
          </p:nvSpPr>
          <p:spPr>
            <a:xfrm>
              <a:off x="4881150" y="2742925"/>
              <a:ext cx="31725" cy="31250"/>
            </a:xfrm>
            <a:custGeom>
              <a:avLst/>
              <a:gdLst/>
              <a:ahLst/>
              <a:cxnLst/>
              <a:rect l="l" t="t" r="r" b="b"/>
              <a:pathLst>
                <a:path w="1269" h="1250" extrusionOk="0">
                  <a:moveTo>
                    <a:pt x="1195" y="0"/>
                  </a:moveTo>
                  <a:cubicBezTo>
                    <a:pt x="1075" y="0"/>
                    <a:pt x="763" y="190"/>
                    <a:pt x="501" y="480"/>
                  </a:cubicBezTo>
                  <a:cubicBezTo>
                    <a:pt x="168" y="814"/>
                    <a:pt x="1" y="1214"/>
                    <a:pt x="67" y="1247"/>
                  </a:cubicBezTo>
                  <a:cubicBezTo>
                    <a:pt x="71" y="1249"/>
                    <a:pt x="74" y="1250"/>
                    <a:pt x="78" y="1250"/>
                  </a:cubicBezTo>
                  <a:cubicBezTo>
                    <a:pt x="153" y="1250"/>
                    <a:pt x="348" y="933"/>
                    <a:pt x="635" y="647"/>
                  </a:cubicBezTo>
                  <a:cubicBezTo>
                    <a:pt x="968" y="313"/>
                    <a:pt x="1268" y="80"/>
                    <a:pt x="1235" y="13"/>
                  </a:cubicBezTo>
                  <a:cubicBezTo>
                    <a:pt x="1226" y="4"/>
                    <a:pt x="1213" y="0"/>
                    <a:pt x="11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4"/>
            <p:cNvSpPr/>
            <p:nvPr/>
          </p:nvSpPr>
          <p:spPr>
            <a:xfrm>
              <a:off x="5025425" y="2712900"/>
              <a:ext cx="15875" cy="27025"/>
            </a:xfrm>
            <a:custGeom>
              <a:avLst/>
              <a:gdLst/>
              <a:ahLst/>
              <a:cxnLst/>
              <a:rect l="l" t="t" r="r" b="b"/>
              <a:pathLst>
                <a:path w="635" h="1081" extrusionOk="0">
                  <a:moveTo>
                    <a:pt x="90" y="0"/>
                  </a:moveTo>
                  <a:cubicBezTo>
                    <a:pt x="79" y="0"/>
                    <a:pt x="72" y="5"/>
                    <a:pt x="67" y="13"/>
                  </a:cubicBezTo>
                  <a:cubicBezTo>
                    <a:pt x="1" y="47"/>
                    <a:pt x="134" y="280"/>
                    <a:pt x="301" y="547"/>
                  </a:cubicBezTo>
                  <a:cubicBezTo>
                    <a:pt x="434" y="847"/>
                    <a:pt x="534" y="1081"/>
                    <a:pt x="601" y="1081"/>
                  </a:cubicBezTo>
                  <a:cubicBezTo>
                    <a:pt x="634" y="1047"/>
                    <a:pt x="601" y="780"/>
                    <a:pt x="468" y="447"/>
                  </a:cubicBezTo>
                  <a:cubicBezTo>
                    <a:pt x="352" y="186"/>
                    <a:pt x="160" y="0"/>
                    <a:pt x="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4"/>
            <p:cNvSpPr/>
            <p:nvPr/>
          </p:nvSpPr>
          <p:spPr>
            <a:xfrm>
              <a:off x="4637650" y="2816550"/>
              <a:ext cx="14200" cy="28525"/>
            </a:xfrm>
            <a:custGeom>
              <a:avLst/>
              <a:gdLst/>
              <a:ahLst/>
              <a:cxnLst/>
              <a:rect l="l" t="t" r="r" b="b"/>
              <a:pathLst>
                <a:path w="568" h="1141" extrusionOk="0">
                  <a:moveTo>
                    <a:pt x="487" y="0"/>
                  </a:moveTo>
                  <a:cubicBezTo>
                    <a:pt x="417" y="0"/>
                    <a:pt x="292" y="225"/>
                    <a:pt x="167" y="537"/>
                  </a:cubicBezTo>
                  <a:cubicBezTo>
                    <a:pt x="34" y="837"/>
                    <a:pt x="0" y="1138"/>
                    <a:pt x="34" y="1138"/>
                  </a:cubicBezTo>
                  <a:cubicBezTo>
                    <a:pt x="40" y="1140"/>
                    <a:pt x="47" y="1141"/>
                    <a:pt x="53" y="1141"/>
                  </a:cubicBezTo>
                  <a:cubicBezTo>
                    <a:pt x="147" y="1141"/>
                    <a:pt x="242" y="916"/>
                    <a:pt x="367" y="604"/>
                  </a:cubicBezTo>
                  <a:cubicBezTo>
                    <a:pt x="501" y="304"/>
                    <a:pt x="568" y="37"/>
                    <a:pt x="501" y="4"/>
                  </a:cubicBezTo>
                  <a:cubicBezTo>
                    <a:pt x="497" y="1"/>
                    <a:pt x="492" y="0"/>
                    <a:pt x="48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4"/>
            <p:cNvSpPr/>
            <p:nvPr/>
          </p:nvSpPr>
          <p:spPr>
            <a:xfrm>
              <a:off x="4628475" y="2983275"/>
              <a:ext cx="24200" cy="19775"/>
            </a:xfrm>
            <a:custGeom>
              <a:avLst/>
              <a:gdLst/>
              <a:ahLst/>
              <a:cxnLst/>
              <a:rect l="l" t="t" r="r" b="b"/>
              <a:pathLst>
                <a:path w="968" h="791" extrusionOk="0">
                  <a:moveTo>
                    <a:pt x="18" y="1"/>
                  </a:moveTo>
                  <a:cubicBezTo>
                    <a:pt x="10" y="1"/>
                    <a:pt x="4" y="3"/>
                    <a:pt x="1" y="6"/>
                  </a:cubicBezTo>
                  <a:cubicBezTo>
                    <a:pt x="1" y="73"/>
                    <a:pt x="134" y="273"/>
                    <a:pt x="401" y="473"/>
                  </a:cubicBezTo>
                  <a:cubicBezTo>
                    <a:pt x="621" y="666"/>
                    <a:pt x="819" y="790"/>
                    <a:pt x="900" y="790"/>
                  </a:cubicBezTo>
                  <a:cubicBezTo>
                    <a:pt x="917" y="790"/>
                    <a:pt x="929" y="785"/>
                    <a:pt x="935" y="773"/>
                  </a:cubicBezTo>
                  <a:cubicBezTo>
                    <a:pt x="968" y="740"/>
                    <a:pt x="801" y="540"/>
                    <a:pt x="534" y="306"/>
                  </a:cubicBezTo>
                  <a:cubicBezTo>
                    <a:pt x="325" y="127"/>
                    <a:pt x="89" y="1"/>
                    <a:pt x="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4"/>
            <p:cNvSpPr/>
            <p:nvPr/>
          </p:nvSpPr>
          <p:spPr>
            <a:xfrm>
              <a:off x="4906175" y="2598975"/>
              <a:ext cx="10025" cy="19200"/>
            </a:xfrm>
            <a:custGeom>
              <a:avLst/>
              <a:gdLst/>
              <a:ahLst/>
              <a:cxnLst/>
              <a:rect l="l" t="t" r="r" b="b"/>
              <a:pathLst>
                <a:path w="401" h="768" extrusionOk="0">
                  <a:moveTo>
                    <a:pt x="67" y="0"/>
                  </a:moveTo>
                  <a:cubicBezTo>
                    <a:pt x="0" y="0"/>
                    <a:pt x="34" y="200"/>
                    <a:pt x="101" y="434"/>
                  </a:cubicBezTo>
                  <a:cubicBezTo>
                    <a:pt x="201" y="634"/>
                    <a:pt x="301" y="767"/>
                    <a:pt x="367" y="767"/>
                  </a:cubicBezTo>
                  <a:cubicBezTo>
                    <a:pt x="401" y="767"/>
                    <a:pt x="401" y="567"/>
                    <a:pt x="301" y="367"/>
                  </a:cubicBezTo>
                  <a:cubicBezTo>
                    <a:pt x="234" y="1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4"/>
            <p:cNvSpPr/>
            <p:nvPr/>
          </p:nvSpPr>
          <p:spPr>
            <a:xfrm>
              <a:off x="5165525" y="2668175"/>
              <a:ext cx="8375" cy="26800"/>
            </a:xfrm>
            <a:custGeom>
              <a:avLst/>
              <a:gdLst/>
              <a:ahLst/>
              <a:cxnLst/>
              <a:rect l="l" t="t" r="r" b="b"/>
              <a:pathLst>
                <a:path w="335" h="1072" extrusionOk="0">
                  <a:moveTo>
                    <a:pt x="301" y="1"/>
                  </a:moveTo>
                  <a:cubicBezTo>
                    <a:pt x="234" y="1"/>
                    <a:pt x="134" y="234"/>
                    <a:pt x="67" y="535"/>
                  </a:cubicBezTo>
                  <a:cubicBezTo>
                    <a:pt x="34" y="835"/>
                    <a:pt x="1" y="1068"/>
                    <a:pt x="67" y="1068"/>
                  </a:cubicBezTo>
                  <a:cubicBezTo>
                    <a:pt x="72" y="1070"/>
                    <a:pt x="76" y="1072"/>
                    <a:pt x="80" y="1072"/>
                  </a:cubicBezTo>
                  <a:cubicBezTo>
                    <a:pt x="147" y="1072"/>
                    <a:pt x="238" y="849"/>
                    <a:pt x="301" y="568"/>
                  </a:cubicBezTo>
                  <a:cubicBezTo>
                    <a:pt x="334" y="268"/>
                    <a:pt x="334" y="34"/>
                    <a:pt x="3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4"/>
            <p:cNvSpPr/>
            <p:nvPr/>
          </p:nvSpPr>
          <p:spPr>
            <a:xfrm>
              <a:off x="5225575" y="2781525"/>
              <a:ext cx="15875" cy="32700"/>
            </a:xfrm>
            <a:custGeom>
              <a:avLst/>
              <a:gdLst/>
              <a:ahLst/>
              <a:cxnLst/>
              <a:rect l="l" t="t" r="r" b="b"/>
              <a:pathLst>
                <a:path w="635" h="1308" extrusionOk="0">
                  <a:moveTo>
                    <a:pt x="561" y="1"/>
                  </a:moveTo>
                  <a:cubicBezTo>
                    <a:pt x="517" y="1"/>
                    <a:pt x="359" y="287"/>
                    <a:pt x="200" y="604"/>
                  </a:cubicBezTo>
                  <a:cubicBezTo>
                    <a:pt x="67" y="971"/>
                    <a:pt x="0" y="1304"/>
                    <a:pt x="34" y="1304"/>
                  </a:cubicBezTo>
                  <a:cubicBezTo>
                    <a:pt x="37" y="1306"/>
                    <a:pt x="41" y="1307"/>
                    <a:pt x="46" y="1307"/>
                  </a:cubicBezTo>
                  <a:cubicBezTo>
                    <a:pt x="116" y="1307"/>
                    <a:pt x="243" y="1050"/>
                    <a:pt x="401" y="704"/>
                  </a:cubicBezTo>
                  <a:cubicBezTo>
                    <a:pt x="567" y="337"/>
                    <a:pt x="634" y="37"/>
                    <a:pt x="567" y="3"/>
                  </a:cubicBezTo>
                  <a:cubicBezTo>
                    <a:pt x="566" y="2"/>
                    <a:pt x="564" y="1"/>
                    <a:pt x="56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5165525" y="2875775"/>
              <a:ext cx="20050" cy="35100"/>
            </a:xfrm>
            <a:custGeom>
              <a:avLst/>
              <a:gdLst/>
              <a:ahLst/>
              <a:cxnLst/>
              <a:rect l="l" t="t" r="r" b="b"/>
              <a:pathLst>
                <a:path w="802" h="1404" extrusionOk="0">
                  <a:moveTo>
                    <a:pt x="74" y="0"/>
                  </a:moveTo>
                  <a:cubicBezTo>
                    <a:pt x="71" y="0"/>
                    <a:pt x="69" y="1"/>
                    <a:pt x="67" y="3"/>
                  </a:cubicBezTo>
                  <a:cubicBezTo>
                    <a:pt x="1" y="36"/>
                    <a:pt x="101" y="370"/>
                    <a:pt x="301" y="737"/>
                  </a:cubicBezTo>
                  <a:cubicBezTo>
                    <a:pt x="501" y="1137"/>
                    <a:pt x="701" y="1404"/>
                    <a:pt x="768" y="1404"/>
                  </a:cubicBezTo>
                  <a:cubicBezTo>
                    <a:pt x="801" y="1371"/>
                    <a:pt x="701" y="1037"/>
                    <a:pt x="501" y="637"/>
                  </a:cubicBezTo>
                  <a:cubicBezTo>
                    <a:pt x="311" y="288"/>
                    <a:pt x="121" y="0"/>
                    <a:pt x="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5273100" y="2981650"/>
              <a:ext cx="12525" cy="25125"/>
            </a:xfrm>
            <a:custGeom>
              <a:avLst/>
              <a:gdLst/>
              <a:ahLst/>
              <a:cxnLst/>
              <a:rect l="l" t="t" r="r" b="b"/>
              <a:pathLst>
                <a:path w="501" h="1005" extrusionOk="0">
                  <a:moveTo>
                    <a:pt x="425" y="1"/>
                  </a:moveTo>
                  <a:cubicBezTo>
                    <a:pt x="377" y="1"/>
                    <a:pt x="229" y="193"/>
                    <a:pt x="167" y="471"/>
                  </a:cubicBezTo>
                  <a:cubicBezTo>
                    <a:pt x="67" y="738"/>
                    <a:pt x="1" y="972"/>
                    <a:pt x="67" y="1005"/>
                  </a:cubicBezTo>
                  <a:cubicBezTo>
                    <a:pt x="134" y="1005"/>
                    <a:pt x="267" y="805"/>
                    <a:pt x="368" y="538"/>
                  </a:cubicBezTo>
                  <a:cubicBezTo>
                    <a:pt x="434" y="271"/>
                    <a:pt x="501" y="4"/>
                    <a:pt x="434" y="4"/>
                  </a:cubicBezTo>
                  <a:cubicBezTo>
                    <a:pt x="432" y="2"/>
                    <a:pt x="429" y="1"/>
                    <a:pt x="42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5183050" y="3085025"/>
              <a:ext cx="12525" cy="16125"/>
            </a:xfrm>
            <a:custGeom>
              <a:avLst/>
              <a:gdLst/>
              <a:ahLst/>
              <a:cxnLst/>
              <a:rect l="l" t="t" r="r" b="b"/>
              <a:pathLst>
                <a:path w="501" h="645" extrusionOk="0">
                  <a:moveTo>
                    <a:pt x="80" y="0"/>
                  </a:moveTo>
                  <a:cubicBezTo>
                    <a:pt x="75" y="0"/>
                    <a:pt x="70" y="2"/>
                    <a:pt x="67" y="6"/>
                  </a:cubicBezTo>
                  <a:cubicBezTo>
                    <a:pt x="0" y="39"/>
                    <a:pt x="33" y="206"/>
                    <a:pt x="167" y="372"/>
                  </a:cubicBezTo>
                  <a:cubicBezTo>
                    <a:pt x="256" y="522"/>
                    <a:pt x="373" y="644"/>
                    <a:pt x="420" y="644"/>
                  </a:cubicBezTo>
                  <a:cubicBezTo>
                    <a:pt x="426" y="644"/>
                    <a:pt x="430" y="643"/>
                    <a:pt x="434" y="639"/>
                  </a:cubicBezTo>
                  <a:cubicBezTo>
                    <a:pt x="500" y="606"/>
                    <a:pt x="434" y="439"/>
                    <a:pt x="334" y="272"/>
                  </a:cubicBezTo>
                  <a:cubicBezTo>
                    <a:pt x="244" y="123"/>
                    <a:pt x="128" y="0"/>
                    <a:pt x="8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5184700" y="3267700"/>
              <a:ext cx="27550" cy="27725"/>
            </a:xfrm>
            <a:custGeom>
              <a:avLst/>
              <a:gdLst/>
              <a:ahLst/>
              <a:cxnLst/>
              <a:rect l="l" t="t" r="r" b="b"/>
              <a:pathLst>
                <a:path w="1102" h="1109" extrusionOk="0">
                  <a:moveTo>
                    <a:pt x="78" y="0"/>
                  </a:moveTo>
                  <a:cubicBezTo>
                    <a:pt x="74" y="0"/>
                    <a:pt x="70" y="1"/>
                    <a:pt x="67" y="4"/>
                  </a:cubicBezTo>
                  <a:cubicBezTo>
                    <a:pt x="1" y="70"/>
                    <a:pt x="201" y="337"/>
                    <a:pt x="468" y="638"/>
                  </a:cubicBezTo>
                  <a:cubicBezTo>
                    <a:pt x="746" y="916"/>
                    <a:pt x="967" y="1108"/>
                    <a:pt x="1051" y="1108"/>
                  </a:cubicBezTo>
                  <a:cubicBezTo>
                    <a:pt x="1058" y="1108"/>
                    <a:pt x="1063" y="1107"/>
                    <a:pt x="1068" y="1105"/>
                  </a:cubicBezTo>
                  <a:cubicBezTo>
                    <a:pt x="1102" y="1038"/>
                    <a:pt x="901" y="771"/>
                    <a:pt x="635" y="471"/>
                  </a:cubicBezTo>
                  <a:cubicBezTo>
                    <a:pt x="387" y="192"/>
                    <a:pt x="140" y="0"/>
                    <a:pt x="7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5294775" y="3156575"/>
              <a:ext cx="23375" cy="27100"/>
            </a:xfrm>
            <a:custGeom>
              <a:avLst/>
              <a:gdLst/>
              <a:ahLst/>
              <a:cxnLst/>
              <a:rect l="l" t="t" r="r" b="b"/>
              <a:pathLst>
                <a:path w="935" h="1084" extrusionOk="0">
                  <a:moveTo>
                    <a:pt x="63" y="1"/>
                  </a:moveTo>
                  <a:cubicBezTo>
                    <a:pt x="52" y="1"/>
                    <a:pt x="42" y="4"/>
                    <a:pt x="34" y="12"/>
                  </a:cubicBezTo>
                  <a:cubicBezTo>
                    <a:pt x="1" y="46"/>
                    <a:pt x="134" y="312"/>
                    <a:pt x="368" y="613"/>
                  </a:cubicBezTo>
                  <a:cubicBezTo>
                    <a:pt x="584" y="891"/>
                    <a:pt x="801" y="1083"/>
                    <a:pt x="884" y="1083"/>
                  </a:cubicBezTo>
                  <a:cubicBezTo>
                    <a:pt x="891" y="1083"/>
                    <a:pt x="897" y="1082"/>
                    <a:pt x="902" y="1080"/>
                  </a:cubicBezTo>
                  <a:cubicBezTo>
                    <a:pt x="935" y="1046"/>
                    <a:pt x="768" y="779"/>
                    <a:pt x="535" y="479"/>
                  </a:cubicBezTo>
                  <a:cubicBezTo>
                    <a:pt x="328" y="214"/>
                    <a:pt x="148" y="1"/>
                    <a:pt x="6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5374000" y="3304475"/>
              <a:ext cx="18375" cy="32625"/>
            </a:xfrm>
            <a:custGeom>
              <a:avLst/>
              <a:gdLst/>
              <a:ahLst/>
              <a:cxnLst/>
              <a:rect l="l" t="t" r="r" b="b"/>
              <a:pathLst>
                <a:path w="735" h="1305" extrusionOk="0">
                  <a:moveTo>
                    <a:pt x="668" y="0"/>
                  </a:moveTo>
                  <a:cubicBezTo>
                    <a:pt x="601" y="0"/>
                    <a:pt x="434" y="267"/>
                    <a:pt x="268" y="634"/>
                  </a:cubicBezTo>
                  <a:cubicBezTo>
                    <a:pt x="68" y="968"/>
                    <a:pt x="1" y="1301"/>
                    <a:pt x="34" y="1301"/>
                  </a:cubicBezTo>
                  <a:cubicBezTo>
                    <a:pt x="38" y="1303"/>
                    <a:pt x="42" y="1304"/>
                    <a:pt x="47" y="1304"/>
                  </a:cubicBezTo>
                  <a:cubicBezTo>
                    <a:pt x="123" y="1304"/>
                    <a:pt x="311" y="1047"/>
                    <a:pt x="468" y="701"/>
                  </a:cubicBezTo>
                  <a:cubicBezTo>
                    <a:pt x="635" y="367"/>
                    <a:pt x="735" y="34"/>
                    <a:pt x="6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5225575" y="3440750"/>
              <a:ext cx="27550" cy="23100"/>
            </a:xfrm>
            <a:custGeom>
              <a:avLst/>
              <a:gdLst/>
              <a:ahLst/>
              <a:cxnLst/>
              <a:rect l="l" t="t" r="r" b="b"/>
              <a:pathLst>
                <a:path w="1102" h="924" extrusionOk="0">
                  <a:moveTo>
                    <a:pt x="84" y="0"/>
                  </a:moveTo>
                  <a:cubicBezTo>
                    <a:pt x="58" y="0"/>
                    <a:pt x="40" y="7"/>
                    <a:pt x="34" y="20"/>
                  </a:cubicBezTo>
                  <a:cubicBezTo>
                    <a:pt x="0" y="87"/>
                    <a:pt x="267" y="254"/>
                    <a:pt x="534" y="487"/>
                  </a:cubicBezTo>
                  <a:cubicBezTo>
                    <a:pt x="784" y="705"/>
                    <a:pt x="975" y="924"/>
                    <a:pt x="1026" y="924"/>
                  </a:cubicBezTo>
                  <a:cubicBezTo>
                    <a:pt x="1029" y="924"/>
                    <a:pt x="1032" y="923"/>
                    <a:pt x="1034" y="921"/>
                  </a:cubicBezTo>
                  <a:cubicBezTo>
                    <a:pt x="1101" y="887"/>
                    <a:pt x="968" y="587"/>
                    <a:pt x="667" y="320"/>
                  </a:cubicBezTo>
                  <a:cubicBezTo>
                    <a:pt x="427" y="107"/>
                    <a:pt x="187" y="0"/>
                    <a:pt x="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5236400" y="3592175"/>
              <a:ext cx="22550" cy="5025"/>
            </a:xfrm>
            <a:custGeom>
              <a:avLst/>
              <a:gdLst/>
              <a:ahLst/>
              <a:cxnLst/>
              <a:rect l="l" t="t" r="r" b="b"/>
              <a:pathLst>
                <a:path w="902" h="201" extrusionOk="0">
                  <a:moveTo>
                    <a:pt x="468" y="1"/>
                  </a:moveTo>
                  <a:cubicBezTo>
                    <a:pt x="201" y="1"/>
                    <a:pt x="1" y="34"/>
                    <a:pt x="1" y="101"/>
                  </a:cubicBezTo>
                  <a:cubicBezTo>
                    <a:pt x="1" y="167"/>
                    <a:pt x="201" y="201"/>
                    <a:pt x="468" y="201"/>
                  </a:cubicBezTo>
                  <a:cubicBezTo>
                    <a:pt x="701" y="201"/>
                    <a:pt x="902" y="167"/>
                    <a:pt x="902" y="101"/>
                  </a:cubicBezTo>
                  <a:cubicBezTo>
                    <a:pt x="902" y="34"/>
                    <a:pt x="701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5384850" y="3527125"/>
              <a:ext cx="12525" cy="30975"/>
            </a:xfrm>
            <a:custGeom>
              <a:avLst/>
              <a:gdLst/>
              <a:ahLst/>
              <a:cxnLst/>
              <a:rect l="l" t="t" r="r" b="b"/>
              <a:pathLst>
                <a:path w="501" h="1239" extrusionOk="0">
                  <a:moveTo>
                    <a:pt x="367" y="1"/>
                  </a:moveTo>
                  <a:cubicBezTo>
                    <a:pt x="301" y="34"/>
                    <a:pt x="267" y="301"/>
                    <a:pt x="201" y="635"/>
                  </a:cubicBezTo>
                  <a:cubicBezTo>
                    <a:pt x="101" y="968"/>
                    <a:pt x="0" y="1202"/>
                    <a:pt x="67" y="1235"/>
                  </a:cubicBezTo>
                  <a:cubicBezTo>
                    <a:pt x="69" y="1237"/>
                    <a:pt x="72" y="1238"/>
                    <a:pt x="76" y="1238"/>
                  </a:cubicBezTo>
                  <a:cubicBezTo>
                    <a:pt x="126" y="1238"/>
                    <a:pt x="307" y="1012"/>
                    <a:pt x="401" y="668"/>
                  </a:cubicBezTo>
                  <a:cubicBezTo>
                    <a:pt x="501" y="301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5499100" y="3567925"/>
              <a:ext cx="14200" cy="34350"/>
            </a:xfrm>
            <a:custGeom>
              <a:avLst/>
              <a:gdLst/>
              <a:ahLst/>
              <a:cxnLst/>
              <a:rect l="l" t="t" r="r" b="b"/>
              <a:pathLst>
                <a:path w="568" h="1374" extrusionOk="0">
                  <a:moveTo>
                    <a:pt x="45" y="1"/>
                  </a:moveTo>
                  <a:cubicBezTo>
                    <a:pt x="41" y="1"/>
                    <a:pt x="37" y="2"/>
                    <a:pt x="34" y="3"/>
                  </a:cubicBezTo>
                  <a:cubicBezTo>
                    <a:pt x="0" y="3"/>
                    <a:pt x="34" y="337"/>
                    <a:pt x="167" y="704"/>
                  </a:cubicBezTo>
                  <a:cubicBezTo>
                    <a:pt x="294" y="1084"/>
                    <a:pt x="451" y="1374"/>
                    <a:pt x="523" y="1374"/>
                  </a:cubicBezTo>
                  <a:cubicBezTo>
                    <a:pt x="527" y="1374"/>
                    <a:pt x="531" y="1373"/>
                    <a:pt x="534" y="1371"/>
                  </a:cubicBezTo>
                  <a:cubicBezTo>
                    <a:pt x="567" y="1338"/>
                    <a:pt x="534" y="1037"/>
                    <a:pt x="401" y="637"/>
                  </a:cubicBezTo>
                  <a:cubicBezTo>
                    <a:pt x="274" y="289"/>
                    <a:pt x="117" y="1"/>
                    <a:pt x="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5490750" y="3744725"/>
              <a:ext cx="21725" cy="36850"/>
            </a:xfrm>
            <a:custGeom>
              <a:avLst/>
              <a:gdLst/>
              <a:ahLst/>
              <a:cxnLst/>
              <a:rect l="l" t="t" r="r" b="b"/>
              <a:pathLst>
                <a:path w="869" h="1474" extrusionOk="0">
                  <a:moveTo>
                    <a:pt x="823" y="1"/>
                  </a:moveTo>
                  <a:cubicBezTo>
                    <a:pt x="744" y="1"/>
                    <a:pt x="524" y="290"/>
                    <a:pt x="334" y="670"/>
                  </a:cubicBezTo>
                  <a:cubicBezTo>
                    <a:pt x="134" y="1104"/>
                    <a:pt x="1" y="1437"/>
                    <a:pt x="68" y="1471"/>
                  </a:cubicBezTo>
                  <a:cubicBezTo>
                    <a:pt x="69" y="1472"/>
                    <a:pt x="71" y="1473"/>
                    <a:pt x="73" y="1473"/>
                  </a:cubicBezTo>
                  <a:cubicBezTo>
                    <a:pt x="122" y="1473"/>
                    <a:pt x="344" y="1152"/>
                    <a:pt x="535" y="770"/>
                  </a:cubicBezTo>
                  <a:cubicBezTo>
                    <a:pt x="735" y="370"/>
                    <a:pt x="868" y="36"/>
                    <a:pt x="835" y="3"/>
                  </a:cubicBezTo>
                  <a:cubicBezTo>
                    <a:pt x="831" y="1"/>
                    <a:pt x="8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5361500" y="3852300"/>
              <a:ext cx="16700" cy="34350"/>
            </a:xfrm>
            <a:custGeom>
              <a:avLst/>
              <a:gdLst/>
              <a:ahLst/>
              <a:cxnLst/>
              <a:rect l="l" t="t" r="r" b="b"/>
              <a:pathLst>
                <a:path w="668" h="1374" extrusionOk="0">
                  <a:moveTo>
                    <a:pt x="74" y="1"/>
                  </a:moveTo>
                  <a:cubicBezTo>
                    <a:pt x="71" y="1"/>
                    <a:pt x="69" y="1"/>
                    <a:pt x="67" y="3"/>
                  </a:cubicBezTo>
                  <a:cubicBezTo>
                    <a:pt x="0" y="37"/>
                    <a:pt x="67" y="337"/>
                    <a:pt x="234" y="737"/>
                  </a:cubicBezTo>
                  <a:cubicBezTo>
                    <a:pt x="392" y="1085"/>
                    <a:pt x="551" y="1373"/>
                    <a:pt x="623" y="1373"/>
                  </a:cubicBezTo>
                  <a:cubicBezTo>
                    <a:pt x="627" y="1373"/>
                    <a:pt x="631" y="1373"/>
                    <a:pt x="634" y="1371"/>
                  </a:cubicBezTo>
                  <a:cubicBezTo>
                    <a:pt x="668" y="1371"/>
                    <a:pt x="601" y="1037"/>
                    <a:pt x="434" y="637"/>
                  </a:cubicBezTo>
                  <a:cubicBezTo>
                    <a:pt x="308" y="289"/>
                    <a:pt x="121" y="1"/>
                    <a:pt x="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5230575" y="3924925"/>
              <a:ext cx="19200" cy="5025"/>
            </a:xfrm>
            <a:custGeom>
              <a:avLst/>
              <a:gdLst/>
              <a:ahLst/>
              <a:cxnLst/>
              <a:rect l="l" t="t" r="r" b="b"/>
              <a:pathLst>
                <a:path w="768" h="201" extrusionOk="0">
                  <a:moveTo>
                    <a:pt x="367" y="0"/>
                  </a:moveTo>
                  <a:cubicBezTo>
                    <a:pt x="167" y="0"/>
                    <a:pt x="0" y="34"/>
                    <a:pt x="0" y="100"/>
                  </a:cubicBezTo>
                  <a:cubicBezTo>
                    <a:pt x="0" y="167"/>
                    <a:pt x="167" y="200"/>
                    <a:pt x="367" y="200"/>
                  </a:cubicBezTo>
                  <a:cubicBezTo>
                    <a:pt x="601" y="200"/>
                    <a:pt x="768" y="167"/>
                    <a:pt x="768" y="100"/>
                  </a:cubicBezTo>
                  <a:cubicBezTo>
                    <a:pt x="768" y="34"/>
                    <a:pt x="601" y="0"/>
                    <a:pt x="3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5313975" y="4066600"/>
              <a:ext cx="10025" cy="28475"/>
            </a:xfrm>
            <a:custGeom>
              <a:avLst/>
              <a:gdLst/>
              <a:ahLst/>
              <a:cxnLst/>
              <a:rect l="l" t="t" r="r" b="b"/>
              <a:pathLst>
                <a:path w="401" h="1139" extrusionOk="0">
                  <a:moveTo>
                    <a:pt x="47" y="1"/>
                  </a:moveTo>
                  <a:cubicBezTo>
                    <a:pt x="42" y="1"/>
                    <a:pt x="38" y="2"/>
                    <a:pt x="33" y="4"/>
                  </a:cubicBezTo>
                  <a:cubicBezTo>
                    <a:pt x="0" y="4"/>
                    <a:pt x="0" y="271"/>
                    <a:pt x="100" y="604"/>
                  </a:cubicBezTo>
                  <a:cubicBezTo>
                    <a:pt x="167" y="905"/>
                    <a:pt x="300" y="1138"/>
                    <a:pt x="334" y="1138"/>
                  </a:cubicBezTo>
                  <a:cubicBezTo>
                    <a:pt x="400" y="1105"/>
                    <a:pt x="400" y="838"/>
                    <a:pt x="300" y="538"/>
                  </a:cubicBezTo>
                  <a:cubicBezTo>
                    <a:pt x="207" y="225"/>
                    <a:pt x="113" y="1"/>
                    <a:pt x="4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5228900" y="4019850"/>
              <a:ext cx="14200" cy="19450"/>
            </a:xfrm>
            <a:custGeom>
              <a:avLst/>
              <a:gdLst/>
              <a:ahLst/>
              <a:cxnLst/>
              <a:rect l="l" t="t" r="r" b="b"/>
              <a:pathLst>
                <a:path w="568" h="778" extrusionOk="0">
                  <a:moveTo>
                    <a:pt x="512" y="1"/>
                  </a:moveTo>
                  <a:cubicBezTo>
                    <a:pt x="440" y="1"/>
                    <a:pt x="321" y="127"/>
                    <a:pt x="201" y="306"/>
                  </a:cubicBezTo>
                  <a:cubicBezTo>
                    <a:pt x="67" y="540"/>
                    <a:pt x="1" y="740"/>
                    <a:pt x="67" y="773"/>
                  </a:cubicBezTo>
                  <a:cubicBezTo>
                    <a:pt x="70" y="776"/>
                    <a:pt x="74" y="777"/>
                    <a:pt x="78" y="777"/>
                  </a:cubicBezTo>
                  <a:cubicBezTo>
                    <a:pt x="124" y="777"/>
                    <a:pt x="246" y="622"/>
                    <a:pt x="368" y="440"/>
                  </a:cubicBezTo>
                  <a:cubicBezTo>
                    <a:pt x="534" y="206"/>
                    <a:pt x="568" y="6"/>
                    <a:pt x="534" y="6"/>
                  </a:cubicBezTo>
                  <a:cubicBezTo>
                    <a:pt x="528" y="3"/>
                    <a:pt x="520" y="1"/>
                    <a:pt x="5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5223075" y="4190875"/>
              <a:ext cx="7525" cy="32625"/>
            </a:xfrm>
            <a:custGeom>
              <a:avLst/>
              <a:gdLst/>
              <a:ahLst/>
              <a:cxnLst/>
              <a:rect l="l" t="t" r="r" b="b"/>
              <a:pathLst>
                <a:path w="301" h="1305" extrusionOk="0">
                  <a:moveTo>
                    <a:pt x="77" y="1"/>
                  </a:moveTo>
                  <a:cubicBezTo>
                    <a:pt x="74" y="1"/>
                    <a:pt x="70" y="1"/>
                    <a:pt x="67" y="3"/>
                  </a:cubicBezTo>
                  <a:cubicBezTo>
                    <a:pt x="0" y="3"/>
                    <a:pt x="0" y="303"/>
                    <a:pt x="34" y="670"/>
                  </a:cubicBezTo>
                  <a:cubicBezTo>
                    <a:pt x="67" y="1037"/>
                    <a:pt x="167" y="1304"/>
                    <a:pt x="234" y="1304"/>
                  </a:cubicBezTo>
                  <a:cubicBezTo>
                    <a:pt x="267" y="1304"/>
                    <a:pt x="300" y="1004"/>
                    <a:pt x="234" y="637"/>
                  </a:cubicBezTo>
                  <a:cubicBezTo>
                    <a:pt x="202" y="289"/>
                    <a:pt x="140" y="1"/>
                    <a:pt x="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0" name="Google Shape;2160;p64"/>
          <p:cNvSpPr txBox="1">
            <a:spLocks noGrp="1"/>
          </p:cNvSpPr>
          <p:nvPr>
            <p:ph type="subTitle" idx="1"/>
          </p:nvPr>
        </p:nvSpPr>
        <p:spPr>
          <a:xfrm>
            <a:off x="720000" y="1579747"/>
            <a:ext cx="4856100" cy="2635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sz="1400" dirty="0"/>
              <a:t>Реализовать до конца 2025 года цифровую платформу оценки компетенций для оптимизации управления персоналом, чтобы к началу 2027 года </a:t>
            </a:r>
          </a:p>
          <a:p>
            <a:pPr marL="285750" indent="-285750"/>
            <a:r>
              <a:rPr lang="ru-RU" sz="1400" dirty="0"/>
              <a:t>повысить уровень знаний сотрудников на 15% по сравнению с 2026 годом, </a:t>
            </a:r>
          </a:p>
          <a:p>
            <a:pPr marL="285750" indent="-285750"/>
            <a:r>
              <a:rPr lang="ru-RU" sz="1400" dirty="0"/>
              <a:t>сократить время и стандартизировать оценочные процедуры, </a:t>
            </a:r>
          </a:p>
          <a:p>
            <a:pPr marL="285750" indent="-285750"/>
            <a:r>
              <a:rPr lang="ru-RU" sz="1400" dirty="0"/>
              <a:t>улучшить качество управленческих решений за счёт детализированных профилей сотрудников с аналитикой их компетенций.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grpSp>
        <p:nvGrpSpPr>
          <p:cNvPr id="2179" name="Google Shape;2179;p64"/>
          <p:cNvGrpSpPr/>
          <p:nvPr/>
        </p:nvGrpSpPr>
        <p:grpSpPr>
          <a:xfrm rot="-8088779">
            <a:off x="-1189426" y="4070768"/>
            <a:ext cx="2038148" cy="1802933"/>
            <a:chOff x="1749700" y="889800"/>
            <a:chExt cx="4276500" cy="3783525"/>
          </a:xfrm>
        </p:grpSpPr>
        <p:sp>
          <p:nvSpPr>
            <p:cNvPr id="2180" name="Google Shape;2180;p64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4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4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4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4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4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4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4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4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4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4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4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4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4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4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4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4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4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4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4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4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4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4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4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4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4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4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4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4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4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4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4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4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4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4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4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4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4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4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4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4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4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4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9" name="Google Shape;2229;p64"/>
          <p:cNvSpPr/>
          <p:nvPr/>
        </p:nvSpPr>
        <p:spPr>
          <a:xfrm rot="70176">
            <a:off x="7672874" y="-152404"/>
            <a:ext cx="2172022" cy="1173371"/>
          </a:xfrm>
          <a:custGeom>
            <a:avLst/>
            <a:gdLst/>
            <a:ahLst/>
            <a:cxnLst/>
            <a:rect l="l" t="t" r="r" b="b"/>
            <a:pathLst>
              <a:path w="172176" h="93013" extrusionOk="0">
                <a:moveTo>
                  <a:pt x="13424" y="1"/>
                </a:moveTo>
                <a:cubicBezTo>
                  <a:pt x="6875" y="1"/>
                  <a:pt x="1" y="7379"/>
                  <a:pt x="918" y="15924"/>
                </a:cubicBezTo>
                <a:cubicBezTo>
                  <a:pt x="1532" y="21520"/>
                  <a:pt x="4876" y="27298"/>
                  <a:pt x="9653" y="29891"/>
                </a:cubicBezTo>
                <a:cubicBezTo>
                  <a:pt x="11675" y="30994"/>
                  <a:pt x="14155" y="31195"/>
                  <a:pt x="16658" y="31195"/>
                </a:cubicBezTo>
                <a:cubicBezTo>
                  <a:pt x="18084" y="31195"/>
                  <a:pt x="19518" y="31130"/>
                  <a:pt x="20878" y="31130"/>
                </a:cubicBezTo>
                <a:cubicBezTo>
                  <a:pt x="23334" y="31130"/>
                  <a:pt x="25551" y="31341"/>
                  <a:pt x="27055" y="32530"/>
                </a:cubicBezTo>
                <a:cubicBezTo>
                  <a:pt x="32196" y="36647"/>
                  <a:pt x="21641" y="50637"/>
                  <a:pt x="33174" y="57166"/>
                </a:cubicBezTo>
                <a:cubicBezTo>
                  <a:pt x="34809" y="58091"/>
                  <a:pt x="36338" y="58421"/>
                  <a:pt x="37796" y="58421"/>
                </a:cubicBezTo>
                <a:cubicBezTo>
                  <a:pt x="41411" y="58421"/>
                  <a:pt x="44594" y="56394"/>
                  <a:pt x="47908" y="56394"/>
                </a:cubicBezTo>
                <a:cubicBezTo>
                  <a:pt x="48482" y="56394"/>
                  <a:pt x="49059" y="56455"/>
                  <a:pt x="49643" y="56597"/>
                </a:cubicBezTo>
                <a:cubicBezTo>
                  <a:pt x="61199" y="59418"/>
                  <a:pt x="53942" y="66356"/>
                  <a:pt x="56808" y="74363"/>
                </a:cubicBezTo>
                <a:cubicBezTo>
                  <a:pt x="59096" y="80762"/>
                  <a:pt x="64139" y="83660"/>
                  <a:pt x="69661" y="83660"/>
                </a:cubicBezTo>
                <a:cubicBezTo>
                  <a:pt x="72816" y="83660"/>
                  <a:pt x="76126" y="82715"/>
                  <a:pt x="79169" y="80937"/>
                </a:cubicBezTo>
                <a:cubicBezTo>
                  <a:pt x="85309" y="77360"/>
                  <a:pt x="88766" y="71995"/>
                  <a:pt x="92323" y="71995"/>
                </a:cubicBezTo>
                <a:cubicBezTo>
                  <a:pt x="94353" y="71995"/>
                  <a:pt x="96416" y="73743"/>
                  <a:pt x="99028" y="78571"/>
                </a:cubicBezTo>
                <a:cubicBezTo>
                  <a:pt x="101757" y="83598"/>
                  <a:pt x="104282" y="89194"/>
                  <a:pt x="110856" y="91856"/>
                </a:cubicBezTo>
                <a:cubicBezTo>
                  <a:pt x="112729" y="92609"/>
                  <a:pt x="114750" y="93012"/>
                  <a:pt x="116765" y="93012"/>
                </a:cubicBezTo>
                <a:cubicBezTo>
                  <a:pt x="118520" y="93012"/>
                  <a:pt x="120270" y="92706"/>
                  <a:pt x="121912" y="92060"/>
                </a:cubicBezTo>
                <a:cubicBezTo>
                  <a:pt x="128486" y="89467"/>
                  <a:pt x="128213" y="81733"/>
                  <a:pt x="132876" y="79003"/>
                </a:cubicBezTo>
                <a:cubicBezTo>
                  <a:pt x="134160" y="78244"/>
                  <a:pt x="135425" y="77925"/>
                  <a:pt x="136686" y="77925"/>
                </a:cubicBezTo>
                <a:cubicBezTo>
                  <a:pt x="143268" y="77925"/>
                  <a:pt x="149760" y="86601"/>
                  <a:pt x="158416" y="86601"/>
                </a:cubicBezTo>
                <a:cubicBezTo>
                  <a:pt x="160623" y="86601"/>
                  <a:pt x="162970" y="86037"/>
                  <a:pt x="165496" y="84622"/>
                </a:cubicBezTo>
                <a:cubicBezTo>
                  <a:pt x="172175" y="80875"/>
                  <a:pt x="169959" y="72972"/>
                  <a:pt x="162077" y="72972"/>
                </a:cubicBezTo>
                <a:cubicBezTo>
                  <a:pt x="161155" y="72972"/>
                  <a:pt x="160154" y="73080"/>
                  <a:pt x="159081" y="73316"/>
                </a:cubicBezTo>
                <a:cubicBezTo>
                  <a:pt x="158715" y="73397"/>
                  <a:pt x="158347" y="73435"/>
                  <a:pt x="157976" y="73435"/>
                </a:cubicBezTo>
                <a:cubicBezTo>
                  <a:pt x="150852" y="73435"/>
                  <a:pt x="142851" y="59325"/>
                  <a:pt x="135074" y="59325"/>
                </a:cubicBezTo>
                <a:cubicBezTo>
                  <a:pt x="134675" y="59325"/>
                  <a:pt x="134275" y="59362"/>
                  <a:pt x="133877" y="59440"/>
                </a:cubicBezTo>
                <a:cubicBezTo>
                  <a:pt x="124869" y="61192"/>
                  <a:pt x="125779" y="71906"/>
                  <a:pt x="120251" y="74295"/>
                </a:cubicBezTo>
                <a:cubicBezTo>
                  <a:pt x="119428" y="74650"/>
                  <a:pt x="118631" y="74813"/>
                  <a:pt x="117855" y="74813"/>
                </a:cubicBezTo>
                <a:cubicBezTo>
                  <a:pt x="109695" y="74813"/>
                  <a:pt x="103883" y="56807"/>
                  <a:pt x="94183" y="55664"/>
                </a:cubicBezTo>
                <a:cubicBezTo>
                  <a:pt x="93938" y="55636"/>
                  <a:pt x="93686" y="55623"/>
                  <a:pt x="93430" y="55623"/>
                </a:cubicBezTo>
                <a:cubicBezTo>
                  <a:pt x="86556" y="55623"/>
                  <a:pt x="75789" y="65324"/>
                  <a:pt x="72873" y="65324"/>
                </a:cubicBezTo>
                <a:cubicBezTo>
                  <a:pt x="72806" y="65324"/>
                  <a:pt x="72744" y="65319"/>
                  <a:pt x="72686" y="65309"/>
                </a:cubicBezTo>
                <a:cubicBezTo>
                  <a:pt x="67022" y="64308"/>
                  <a:pt x="73824" y="49522"/>
                  <a:pt x="66294" y="43449"/>
                </a:cubicBezTo>
                <a:cubicBezTo>
                  <a:pt x="63998" y="41595"/>
                  <a:pt x="61334" y="41044"/>
                  <a:pt x="58636" y="41044"/>
                </a:cubicBezTo>
                <a:cubicBezTo>
                  <a:pt x="54692" y="41044"/>
                  <a:pt x="50674" y="42220"/>
                  <a:pt x="47621" y="42220"/>
                </a:cubicBezTo>
                <a:cubicBezTo>
                  <a:pt x="45126" y="42220"/>
                  <a:pt x="43276" y="41435"/>
                  <a:pt x="42637" y="38581"/>
                </a:cubicBezTo>
                <a:cubicBezTo>
                  <a:pt x="41181" y="32007"/>
                  <a:pt x="49643" y="25342"/>
                  <a:pt x="42955" y="18199"/>
                </a:cubicBezTo>
                <a:cubicBezTo>
                  <a:pt x="41467" y="16620"/>
                  <a:pt x="37463" y="14421"/>
                  <a:pt x="32834" y="14421"/>
                </a:cubicBezTo>
                <a:cubicBezTo>
                  <a:pt x="30530" y="14421"/>
                  <a:pt x="28071" y="14966"/>
                  <a:pt x="25690" y="16402"/>
                </a:cubicBezTo>
                <a:cubicBezTo>
                  <a:pt x="23977" y="17225"/>
                  <a:pt x="22634" y="17583"/>
                  <a:pt x="21586" y="17583"/>
                </a:cubicBezTo>
                <a:cubicBezTo>
                  <a:pt x="14867" y="17583"/>
                  <a:pt x="20261" y="2862"/>
                  <a:pt x="17978" y="1366"/>
                </a:cubicBezTo>
                <a:cubicBezTo>
                  <a:pt x="16554" y="427"/>
                  <a:pt x="14999" y="1"/>
                  <a:pt x="1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64"/>
          <p:cNvSpPr/>
          <p:nvPr/>
        </p:nvSpPr>
        <p:spPr>
          <a:xfrm rot="2700000" flipH="1">
            <a:off x="8123789" y="3968535"/>
            <a:ext cx="1270035" cy="1615732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404" t="3789" r="-16036" b="29887"/>
          <a:stretch/>
        </p:blipFill>
        <p:spPr>
          <a:xfrm>
            <a:off x="709080" y="833500"/>
            <a:ext cx="5089749" cy="30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Раздел доступных тестов</a:t>
            </a:r>
          </a:p>
        </p:txBody>
      </p:sp>
    </p:spTree>
    <p:extLst>
      <p:ext uri="{BB962C8B-B14F-4D97-AF65-F5344CB8AC3E}">
        <p14:creationId xmlns:p14="http://schemas.microsoft.com/office/powerpoint/2010/main" val="140943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417" t="468" r="-26847" b="-1088"/>
          <a:stretch/>
        </p:blipFill>
        <p:spPr>
          <a:xfrm>
            <a:off x="709080" y="833500"/>
            <a:ext cx="5089749" cy="30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Кабинет менеджера</a:t>
            </a:r>
          </a:p>
        </p:txBody>
      </p:sp>
    </p:spTree>
    <p:extLst>
      <p:ext uri="{BB962C8B-B14F-4D97-AF65-F5344CB8AC3E}">
        <p14:creationId xmlns:p14="http://schemas.microsoft.com/office/powerpoint/2010/main" val="2512986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9" b="6009"/>
          <a:stretch/>
        </p:blipFill>
        <p:spPr>
          <a:xfrm>
            <a:off x="709080" y="833500"/>
            <a:ext cx="5089749" cy="30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4174909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5" t="5224" r="3794" b="5356"/>
          <a:stretch/>
        </p:blipFill>
        <p:spPr>
          <a:xfrm>
            <a:off x="754474" y="1196340"/>
            <a:ext cx="4996078" cy="21036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Генерация рекомендаций</a:t>
            </a:r>
          </a:p>
        </p:txBody>
      </p:sp>
    </p:spTree>
    <p:extLst>
      <p:ext uri="{BB962C8B-B14F-4D97-AF65-F5344CB8AC3E}">
        <p14:creationId xmlns:p14="http://schemas.microsoft.com/office/powerpoint/2010/main" val="302394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" b="7758"/>
          <a:stretch/>
        </p:blipFill>
        <p:spPr>
          <a:xfrm>
            <a:off x="709080" y="639961"/>
            <a:ext cx="5089749" cy="3219493"/>
          </a:xfrm>
          <a:prstGeom prst="rect">
            <a:avLst/>
          </a:prstGeom>
          <a:noFill/>
          <a:ln>
            <a:noFill/>
          </a:ln>
        </p:spPr>
      </p:pic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Отчёт о тестировании</a:t>
            </a:r>
          </a:p>
        </p:txBody>
      </p:sp>
    </p:spTree>
    <p:extLst>
      <p:ext uri="{BB962C8B-B14F-4D97-AF65-F5344CB8AC3E}">
        <p14:creationId xmlns:p14="http://schemas.microsoft.com/office/powerpoint/2010/main" val="1977106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" t="8770" r="-278" b="25074"/>
          <a:stretch/>
        </p:blipFill>
        <p:spPr>
          <a:xfrm>
            <a:off x="709080" y="840316"/>
            <a:ext cx="5089749" cy="304127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Форма обратной связи (Сотрудник)</a:t>
            </a:r>
          </a:p>
        </p:txBody>
      </p:sp>
    </p:spTree>
    <p:extLst>
      <p:ext uri="{BB962C8B-B14F-4D97-AF65-F5344CB8AC3E}">
        <p14:creationId xmlns:p14="http://schemas.microsoft.com/office/powerpoint/2010/main" val="2184972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97" b="203"/>
          <a:stretch/>
        </p:blipFill>
        <p:spPr>
          <a:xfrm>
            <a:off x="709080" y="840316"/>
            <a:ext cx="5089749" cy="30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Форма обратной связи (Сотрудник)</a:t>
            </a:r>
          </a:p>
        </p:txBody>
      </p:sp>
    </p:spTree>
    <p:extLst>
      <p:ext uri="{BB962C8B-B14F-4D97-AF65-F5344CB8AC3E}">
        <p14:creationId xmlns:p14="http://schemas.microsoft.com/office/powerpoint/2010/main" val="3968171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7" b="19148"/>
          <a:stretch/>
        </p:blipFill>
        <p:spPr>
          <a:xfrm>
            <a:off x="709080" y="813548"/>
            <a:ext cx="5089749" cy="306803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Форма обратной связи (Менеджер)</a:t>
            </a:r>
          </a:p>
        </p:txBody>
      </p:sp>
    </p:spTree>
    <p:extLst>
      <p:ext uri="{BB962C8B-B14F-4D97-AF65-F5344CB8AC3E}">
        <p14:creationId xmlns:p14="http://schemas.microsoft.com/office/powerpoint/2010/main" val="1468901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p108"/>
          <p:cNvSpPr/>
          <p:nvPr/>
        </p:nvSpPr>
        <p:spPr>
          <a:xfrm>
            <a:off x="3201210" y="1434399"/>
            <a:ext cx="143331" cy="1519492"/>
          </a:xfrm>
          <a:custGeom>
            <a:avLst/>
            <a:gdLst/>
            <a:ahLst/>
            <a:cxnLst/>
            <a:rect l="l" t="t" r="r" b="b"/>
            <a:pathLst>
              <a:path w="695" h="7368" extrusionOk="0">
                <a:moveTo>
                  <a:pt x="1" y="1"/>
                </a:moveTo>
                <a:cubicBezTo>
                  <a:pt x="1" y="8"/>
                  <a:pt x="1" y="8"/>
                  <a:pt x="1" y="15"/>
                </a:cubicBezTo>
                <a:lnTo>
                  <a:pt x="1" y="7367"/>
                </a:lnTo>
                <a:lnTo>
                  <a:pt x="694" y="7367"/>
                </a:lnTo>
                <a:lnTo>
                  <a:pt x="694" y="15"/>
                </a:lnTo>
                <a:cubicBezTo>
                  <a:pt x="694" y="8"/>
                  <a:pt x="694" y="8"/>
                  <a:pt x="6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7" name="Google Shape;8037;p108"/>
          <p:cNvGrpSpPr/>
          <p:nvPr/>
        </p:nvGrpSpPr>
        <p:grpSpPr>
          <a:xfrm>
            <a:off x="213884" y="336246"/>
            <a:ext cx="6080169" cy="5242814"/>
            <a:chOff x="553407" y="1185481"/>
            <a:chExt cx="3038611" cy="2620136"/>
          </a:xfrm>
        </p:grpSpPr>
        <p:sp>
          <p:nvSpPr>
            <p:cNvPr id="8038" name="Google Shape;8038;p108"/>
            <p:cNvSpPr/>
            <p:nvPr/>
          </p:nvSpPr>
          <p:spPr>
            <a:xfrm>
              <a:off x="1496090" y="2988541"/>
              <a:ext cx="1153238" cy="696843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8"/>
            <p:cNvSpPr/>
            <p:nvPr/>
          </p:nvSpPr>
          <p:spPr>
            <a:xfrm>
              <a:off x="1496090" y="3140941"/>
              <a:ext cx="1080239" cy="641165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8"/>
            <p:cNvSpPr/>
            <p:nvPr/>
          </p:nvSpPr>
          <p:spPr>
            <a:xfrm>
              <a:off x="553407" y="1185481"/>
              <a:ext cx="3038611" cy="215880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8"/>
            <p:cNvSpPr/>
            <p:nvPr/>
          </p:nvSpPr>
          <p:spPr>
            <a:xfrm>
              <a:off x="800885" y="1433987"/>
              <a:ext cx="2543641" cy="1519897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8"/>
            <p:cNvSpPr/>
            <p:nvPr/>
          </p:nvSpPr>
          <p:spPr>
            <a:xfrm>
              <a:off x="1178494" y="3582273"/>
              <a:ext cx="1786983" cy="223344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8"/>
            <p:cNvSpPr/>
            <p:nvPr/>
          </p:nvSpPr>
          <p:spPr>
            <a:xfrm>
              <a:off x="2008162" y="3093921"/>
              <a:ext cx="117552" cy="9300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3" name="Google Shape;8063;p108"/>
          <p:cNvGrpSpPr/>
          <p:nvPr/>
        </p:nvGrpSpPr>
        <p:grpSpPr>
          <a:xfrm rot="287828">
            <a:off x="-514754" y="3717011"/>
            <a:ext cx="2004575" cy="1773497"/>
            <a:chOff x="1749700" y="889800"/>
            <a:chExt cx="4276500" cy="3783525"/>
          </a:xfrm>
        </p:grpSpPr>
        <p:sp>
          <p:nvSpPr>
            <p:cNvPr id="8064" name="Google Shape;8064;p10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3" name="Google Shape;8113;p108"/>
          <p:cNvSpPr/>
          <p:nvPr/>
        </p:nvSpPr>
        <p:spPr>
          <a:xfrm rot="-766920">
            <a:off x="6862596" y="-459122"/>
            <a:ext cx="1975713" cy="1067340"/>
          </a:xfrm>
          <a:custGeom>
            <a:avLst/>
            <a:gdLst/>
            <a:ahLst/>
            <a:cxnLst/>
            <a:rect l="l" t="t" r="r" b="b"/>
            <a:pathLst>
              <a:path w="111793" h="60394" extrusionOk="0">
                <a:moveTo>
                  <a:pt x="8698" y="0"/>
                </a:moveTo>
                <a:cubicBezTo>
                  <a:pt x="4448" y="0"/>
                  <a:pt x="1" y="4800"/>
                  <a:pt x="575" y="10353"/>
                </a:cubicBezTo>
                <a:cubicBezTo>
                  <a:pt x="971" y="13972"/>
                  <a:pt x="3137" y="17722"/>
                  <a:pt x="6254" y="19413"/>
                </a:cubicBezTo>
                <a:cubicBezTo>
                  <a:pt x="7568" y="20126"/>
                  <a:pt x="9180" y="20254"/>
                  <a:pt x="10807" y="20254"/>
                </a:cubicBezTo>
                <a:cubicBezTo>
                  <a:pt x="11718" y="20254"/>
                  <a:pt x="12633" y="20214"/>
                  <a:pt x="13504" y="20214"/>
                </a:cubicBezTo>
                <a:cubicBezTo>
                  <a:pt x="15113" y="20214"/>
                  <a:pt x="16569" y="20350"/>
                  <a:pt x="17560" y="21130"/>
                </a:cubicBezTo>
                <a:cubicBezTo>
                  <a:pt x="20888" y="23798"/>
                  <a:pt x="14020" y="32884"/>
                  <a:pt x="21522" y="37137"/>
                </a:cubicBezTo>
                <a:cubicBezTo>
                  <a:pt x="22579" y="37730"/>
                  <a:pt x="23568" y="37941"/>
                  <a:pt x="24512" y="37941"/>
                </a:cubicBezTo>
                <a:cubicBezTo>
                  <a:pt x="26858" y="37941"/>
                  <a:pt x="28923" y="36634"/>
                  <a:pt x="31063" y="36634"/>
                </a:cubicBezTo>
                <a:cubicBezTo>
                  <a:pt x="31437" y="36634"/>
                  <a:pt x="31813" y="36673"/>
                  <a:pt x="32193" y="36767"/>
                </a:cubicBezTo>
                <a:cubicBezTo>
                  <a:pt x="39695" y="38590"/>
                  <a:pt x="34993" y="43106"/>
                  <a:pt x="36868" y="48284"/>
                </a:cubicBezTo>
                <a:cubicBezTo>
                  <a:pt x="38347" y="52451"/>
                  <a:pt x="41622" y="54331"/>
                  <a:pt x="45210" y="54331"/>
                </a:cubicBezTo>
                <a:cubicBezTo>
                  <a:pt x="47262" y="54331"/>
                  <a:pt x="49417" y="53716"/>
                  <a:pt x="51396" y="52563"/>
                </a:cubicBezTo>
                <a:cubicBezTo>
                  <a:pt x="55381" y="50242"/>
                  <a:pt x="57622" y="46755"/>
                  <a:pt x="59930" y="46755"/>
                </a:cubicBezTo>
                <a:cubicBezTo>
                  <a:pt x="61248" y="46755"/>
                  <a:pt x="62587" y="47892"/>
                  <a:pt x="64286" y="51031"/>
                </a:cubicBezTo>
                <a:cubicBezTo>
                  <a:pt x="66056" y="54280"/>
                  <a:pt x="67694" y="57925"/>
                  <a:pt x="71947" y="59642"/>
                </a:cubicBezTo>
                <a:cubicBezTo>
                  <a:pt x="73154" y="60141"/>
                  <a:pt x="74434" y="60393"/>
                  <a:pt x="75714" y="60393"/>
                </a:cubicBezTo>
                <a:cubicBezTo>
                  <a:pt x="76871" y="60393"/>
                  <a:pt x="78028" y="60188"/>
                  <a:pt x="79131" y="59774"/>
                </a:cubicBezTo>
                <a:cubicBezTo>
                  <a:pt x="83410" y="58110"/>
                  <a:pt x="83226" y="53091"/>
                  <a:pt x="86263" y="51295"/>
                </a:cubicBezTo>
                <a:cubicBezTo>
                  <a:pt x="87089" y="50807"/>
                  <a:pt x="87903" y="50603"/>
                  <a:pt x="88716" y="50603"/>
                </a:cubicBezTo>
                <a:cubicBezTo>
                  <a:pt x="92980" y="50603"/>
                  <a:pt x="97213" y="56233"/>
                  <a:pt x="102836" y="56233"/>
                </a:cubicBezTo>
                <a:cubicBezTo>
                  <a:pt x="104275" y="56233"/>
                  <a:pt x="105804" y="55865"/>
                  <a:pt x="107447" y="54940"/>
                </a:cubicBezTo>
                <a:cubicBezTo>
                  <a:pt x="111792" y="52508"/>
                  <a:pt x="110353" y="47395"/>
                  <a:pt x="105262" y="47395"/>
                </a:cubicBezTo>
                <a:cubicBezTo>
                  <a:pt x="104658" y="47395"/>
                  <a:pt x="104003" y="47466"/>
                  <a:pt x="103300" y="47623"/>
                </a:cubicBezTo>
                <a:cubicBezTo>
                  <a:pt x="103062" y="47676"/>
                  <a:pt x="102823" y="47701"/>
                  <a:pt x="102581" y="47701"/>
                </a:cubicBezTo>
                <a:cubicBezTo>
                  <a:pt x="97946" y="47701"/>
                  <a:pt x="92740" y="38516"/>
                  <a:pt x="87692" y="38516"/>
                </a:cubicBezTo>
                <a:cubicBezTo>
                  <a:pt x="87436" y="38516"/>
                  <a:pt x="87179" y="38540"/>
                  <a:pt x="86924" y="38590"/>
                </a:cubicBezTo>
                <a:cubicBezTo>
                  <a:pt x="81086" y="39752"/>
                  <a:pt x="81667" y="46699"/>
                  <a:pt x="78075" y="48231"/>
                </a:cubicBezTo>
                <a:cubicBezTo>
                  <a:pt x="77543" y="48459"/>
                  <a:pt x="77028" y="48564"/>
                  <a:pt x="76527" y="48564"/>
                </a:cubicBezTo>
                <a:cubicBezTo>
                  <a:pt x="71231" y="48564"/>
                  <a:pt x="67466" y="36883"/>
                  <a:pt x="61143" y="36160"/>
                </a:cubicBezTo>
                <a:cubicBezTo>
                  <a:pt x="60981" y="36141"/>
                  <a:pt x="60814" y="36131"/>
                  <a:pt x="60644" y="36131"/>
                </a:cubicBezTo>
                <a:cubicBezTo>
                  <a:pt x="56178" y="36131"/>
                  <a:pt x="49201" y="42428"/>
                  <a:pt x="47310" y="42428"/>
                </a:cubicBezTo>
                <a:cubicBezTo>
                  <a:pt x="47270" y="42428"/>
                  <a:pt x="47232" y="42426"/>
                  <a:pt x="47196" y="42420"/>
                </a:cubicBezTo>
                <a:cubicBezTo>
                  <a:pt x="43525" y="41759"/>
                  <a:pt x="47910" y="32145"/>
                  <a:pt x="43049" y="28209"/>
                </a:cubicBezTo>
                <a:cubicBezTo>
                  <a:pt x="41560" y="27001"/>
                  <a:pt x="39828" y="26643"/>
                  <a:pt x="38073" y="26643"/>
                </a:cubicBezTo>
                <a:cubicBezTo>
                  <a:pt x="35513" y="26643"/>
                  <a:pt x="32902" y="27405"/>
                  <a:pt x="30918" y="27405"/>
                </a:cubicBezTo>
                <a:cubicBezTo>
                  <a:pt x="29295" y="27405"/>
                  <a:pt x="28091" y="26895"/>
                  <a:pt x="27676" y="25039"/>
                </a:cubicBezTo>
                <a:cubicBezTo>
                  <a:pt x="26725" y="20786"/>
                  <a:pt x="32246" y="16455"/>
                  <a:pt x="27888" y="11806"/>
                </a:cubicBezTo>
                <a:cubicBezTo>
                  <a:pt x="26918" y="10783"/>
                  <a:pt x="24323" y="9360"/>
                  <a:pt x="21315" y="9360"/>
                </a:cubicBezTo>
                <a:cubicBezTo>
                  <a:pt x="19816" y="9360"/>
                  <a:pt x="18216" y="9713"/>
                  <a:pt x="16661" y="10643"/>
                </a:cubicBezTo>
                <a:cubicBezTo>
                  <a:pt x="15545" y="11179"/>
                  <a:pt x="14670" y="11412"/>
                  <a:pt x="13987" y="11412"/>
                </a:cubicBezTo>
                <a:cubicBezTo>
                  <a:pt x="9614" y="11412"/>
                  <a:pt x="13131" y="1856"/>
                  <a:pt x="11669" y="897"/>
                </a:cubicBezTo>
                <a:cubicBezTo>
                  <a:pt x="10739" y="280"/>
                  <a:pt x="9725" y="0"/>
                  <a:pt x="8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4" name="Google Shape;8034;p108"/>
          <p:cNvSpPr txBox="1">
            <a:spLocks noGrp="1"/>
          </p:cNvSpPr>
          <p:nvPr>
            <p:ph type="title"/>
          </p:nvPr>
        </p:nvSpPr>
        <p:spPr>
          <a:xfrm>
            <a:off x="4773785" y="3815351"/>
            <a:ext cx="42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Визуальный макет</a:t>
            </a:r>
            <a:endParaRPr dirty="0"/>
          </a:p>
        </p:txBody>
      </p:sp>
      <p:pic>
        <p:nvPicPr>
          <p:cNvPr id="85" name="Объект 3">
            <a:extLst>
              <a:ext uri="{FF2B5EF4-FFF2-40B4-BE49-F238E27FC236}">
                <a16:creationId xmlns:a16="http://schemas.microsoft.com/office/drawing/2014/main" id="{FA8B93AB-8C7A-4E03-9220-687711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" t="13642" r="-249" b="4840"/>
          <a:stretch/>
        </p:blipFill>
        <p:spPr>
          <a:xfrm>
            <a:off x="709080" y="833500"/>
            <a:ext cx="5089749" cy="30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034;p108">
            <a:extLst>
              <a:ext uri="{FF2B5EF4-FFF2-40B4-BE49-F238E27FC236}">
                <a16:creationId xmlns:a16="http://schemas.microsoft.com/office/drawing/2014/main" id="{BAF6CFC4-42B0-4A96-BF6D-50BBCFB2C64E}"/>
              </a:ext>
            </a:extLst>
          </p:cNvPr>
          <p:cNvSpPr txBox="1">
            <a:spLocks/>
          </p:cNvSpPr>
          <p:nvPr/>
        </p:nvSpPr>
        <p:spPr>
          <a:xfrm>
            <a:off x="4759910" y="4273060"/>
            <a:ext cx="42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b="0" dirty="0"/>
              <a:t>Форма обратной связи (Менеджер)</a:t>
            </a:r>
          </a:p>
        </p:txBody>
      </p:sp>
    </p:spTree>
    <p:extLst>
      <p:ext uri="{BB962C8B-B14F-4D97-AF65-F5344CB8AC3E}">
        <p14:creationId xmlns:p14="http://schemas.microsoft.com/office/powerpoint/2010/main" val="1640834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60"/>
          <p:cNvSpPr txBox="1">
            <a:spLocks noGrp="1"/>
          </p:cNvSpPr>
          <p:nvPr>
            <p:ph type="title"/>
          </p:nvPr>
        </p:nvSpPr>
        <p:spPr>
          <a:xfrm>
            <a:off x="1831950" y="1590450"/>
            <a:ext cx="54801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/>
              <a:t>Благодарим за внимание</a:t>
            </a:r>
            <a:endParaRPr sz="5400" dirty="0"/>
          </a:p>
        </p:txBody>
      </p:sp>
      <p:grpSp>
        <p:nvGrpSpPr>
          <p:cNvPr id="1516" name="Google Shape;1516;p60"/>
          <p:cNvGrpSpPr/>
          <p:nvPr/>
        </p:nvGrpSpPr>
        <p:grpSpPr>
          <a:xfrm rot="500479">
            <a:off x="-100628" y="3801298"/>
            <a:ext cx="1886650" cy="1669166"/>
            <a:chOff x="1749700" y="889800"/>
            <a:chExt cx="4276500" cy="3783525"/>
          </a:xfrm>
        </p:grpSpPr>
        <p:sp>
          <p:nvSpPr>
            <p:cNvPr id="1517" name="Google Shape;1517;p60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0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0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0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0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0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0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0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0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0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0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0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0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0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0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0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0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0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0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0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60"/>
          <p:cNvSpPr/>
          <p:nvPr/>
        </p:nvSpPr>
        <p:spPr>
          <a:xfrm>
            <a:off x="6808164" y="-245894"/>
            <a:ext cx="3193865" cy="1725391"/>
          </a:xfrm>
          <a:custGeom>
            <a:avLst/>
            <a:gdLst/>
            <a:ahLst/>
            <a:cxnLst/>
            <a:rect l="l" t="t" r="r" b="b"/>
            <a:pathLst>
              <a:path w="172176" h="93013" extrusionOk="0">
                <a:moveTo>
                  <a:pt x="13424" y="1"/>
                </a:moveTo>
                <a:cubicBezTo>
                  <a:pt x="6875" y="1"/>
                  <a:pt x="1" y="7379"/>
                  <a:pt x="918" y="15924"/>
                </a:cubicBezTo>
                <a:cubicBezTo>
                  <a:pt x="1532" y="21520"/>
                  <a:pt x="4876" y="27298"/>
                  <a:pt x="9653" y="29891"/>
                </a:cubicBezTo>
                <a:cubicBezTo>
                  <a:pt x="11675" y="30994"/>
                  <a:pt x="14155" y="31195"/>
                  <a:pt x="16658" y="31195"/>
                </a:cubicBezTo>
                <a:cubicBezTo>
                  <a:pt x="18084" y="31195"/>
                  <a:pt x="19518" y="31130"/>
                  <a:pt x="20878" y="31130"/>
                </a:cubicBezTo>
                <a:cubicBezTo>
                  <a:pt x="23334" y="31130"/>
                  <a:pt x="25551" y="31341"/>
                  <a:pt x="27055" y="32530"/>
                </a:cubicBezTo>
                <a:cubicBezTo>
                  <a:pt x="32196" y="36647"/>
                  <a:pt x="21641" y="50637"/>
                  <a:pt x="33174" y="57166"/>
                </a:cubicBezTo>
                <a:cubicBezTo>
                  <a:pt x="34809" y="58091"/>
                  <a:pt x="36338" y="58421"/>
                  <a:pt x="37796" y="58421"/>
                </a:cubicBezTo>
                <a:cubicBezTo>
                  <a:pt x="41411" y="58421"/>
                  <a:pt x="44594" y="56394"/>
                  <a:pt x="47908" y="56394"/>
                </a:cubicBezTo>
                <a:cubicBezTo>
                  <a:pt x="48482" y="56394"/>
                  <a:pt x="49059" y="56455"/>
                  <a:pt x="49643" y="56597"/>
                </a:cubicBezTo>
                <a:cubicBezTo>
                  <a:pt x="61199" y="59418"/>
                  <a:pt x="53942" y="66356"/>
                  <a:pt x="56808" y="74363"/>
                </a:cubicBezTo>
                <a:cubicBezTo>
                  <a:pt x="59096" y="80762"/>
                  <a:pt x="64139" y="83660"/>
                  <a:pt x="69661" y="83660"/>
                </a:cubicBezTo>
                <a:cubicBezTo>
                  <a:pt x="72816" y="83660"/>
                  <a:pt x="76126" y="82715"/>
                  <a:pt x="79169" y="80937"/>
                </a:cubicBezTo>
                <a:cubicBezTo>
                  <a:pt x="85309" y="77360"/>
                  <a:pt x="88766" y="71995"/>
                  <a:pt x="92323" y="71995"/>
                </a:cubicBezTo>
                <a:cubicBezTo>
                  <a:pt x="94353" y="71995"/>
                  <a:pt x="96416" y="73743"/>
                  <a:pt x="99028" y="78571"/>
                </a:cubicBezTo>
                <a:cubicBezTo>
                  <a:pt x="101757" y="83598"/>
                  <a:pt x="104282" y="89194"/>
                  <a:pt x="110856" y="91856"/>
                </a:cubicBezTo>
                <a:cubicBezTo>
                  <a:pt x="112729" y="92609"/>
                  <a:pt x="114750" y="93012"/>
                  <a:pt x="116765" y="93012"/>
                </a:cubicBezTo>
                <a:cubicBezTo>
                  <a:pt x="118520" y="93012"/>
                  <a:pt x="120270" y="92706"/>
                  <a:pt x="121912" y="92060"/>
                </a:cubicBezTo>
                <a:cubicBezTo>
                  <a:pt x="128486" y="89467"/>
                  <a:pt x="128213" y="81733"/>
                  <a:pt x="132876" y="79003"/>
                </a:cubicBezTo>
                <a:cubicBezTo>
                  <a:pt x="134160" y="78244"/>
                  <a:pt x="135425" y="77925"/>
                  <a:pt x="136686" y="77925"/>
                </a:cubicBezTo>
                <a:cubicBezTo>
                  <a:pt x="143268" y="77925"/>
                  <a:pt x="149760" y="86601"/>
                  <a:pt x="158416" y="86601"/>
                </a:cubicBezTo>
                <a:cubicBezTo>
                  <a:pt x="160623" y="86601"/>
                  <a:pt x="162970" y="86037"/>
                  <a:pt x="165496" y="84622"/>
                </a:cubicBezTo>
                <a:cubicBezTo>
                  <a:pt x="172175" y="80875"/>
                  <a:pt x="169959" y="72972"/>
                  <a:pt x="162077" y="72972"/>
                </a:cubicBezTo>
                <a:cubicBezTo>
                  <a:pt x="161155" y="72972"/>
                  <a:pt x="160154" y="73080"/>
                  <a:pt x="159081" y="73316"/>
                </a:cubicBezTo>
                <a:cubicBezTo>
                  <a:pt x="158715" y="73397"/>
                  <a:pt x="158347" y="73435"/>
                  <a:pt x="157976" y="73435"/>
                </a:cubicBezTo>
                <a:cubicBezTo>
                  <a:pt x="150852" y="73435"/>
                  <a:pt x="142851" y="59325"/>
                  <a:pt x="135074" y="59325"/>
                </a:cubicBezTo>
                <a:cubicBezTo>
                  <a:pt x="134675" y="59325"/>
                  <a:pt x="134275" y="59362"/>
                  <a:pt x="133877" y="59440"/>
                </a:cubicBezTo>
                <a:cubicBezTo>
                  <a:pt x="124869" y="61192"/>
                  <a:pt x="125779" y="71906"/>
                  <a:pt x="120251" y="74295"/>
                </a:cubicBezTo>
                <a:cubicBezTo>
                  <a:pt x="119428" y="74650"/>
                  <a:pt x="118631" y="74813"/>
                  <a:pt x="117855" y="74813"/>
                </a:cubicBezTo>
                <a:cubicBezTo>
                  <a:pt x="109695" y="74813"/>
                  <a:pt x="103883" y="56807"/>
                  <a:pt x="94183" y="55664"/>
                </a:cubicBezTo>
                <a:cubicBezTo>
                  <a:pt x="93938" y="55636"/>
                  <a:pt x="93686" y="55623"/>
                  <a:pt x="93430" y="55623"/>
                </a:cubicBezTo>
                <a:cubicBezTo>
                  <a:pt x="86556" y="55623"/>
                  <a:pt x="75789" y="65324"/>
                  <a:pt x="72873" y="65324"/>
                </a:cubicBezTo>
                <a:cubicBezTo>
                  <a:pt x="72806" y="65324"/>
                  <a:pt x="72744" y="65319"/>
                  <a:pt x="72686" y="65309"/>
                </a:cubicBezTo>
                <a:cubicBezTo>
                  <a:pt x="67022" y="64308"/>
                  <a:pt x="73824" y="49522"/>
                  <a:pt x="66294" y="43449"/>
                </a:cubicBezTo>
                <a:cubicBezTo>
                  <a:pt x="63998" y="41595"/>
                  <a:pt x="61334" y="41044"/>
                  <a:pt x="58636" y="41044"/>
                </a:cubicBezTo>
                <a:cubicBezTo>
                  <a:pt x="54692" y="41044"/>
                  <a:pt x="50674" y="42220"/>
                  <a:pt x="47621" y="42220"/>
                </a:cubicBezTo>
                <a:cubicBezTo>
                  <a:pt x="45126" y="42220"/>
                  <a:pt x="43276" y="41435"/>
                  <a:pt x="42637" y="38581"/>
                </a:cubicBezTo>
                <a:cubicBezTo>
                  <a:pt x="41181" y="32007"/>
                  <a:pt x="49643" y="25342"/>
                  <a:pt x="42955" y="18199"/>
                </a:cubicBezTo>
                <a:cubicBezTo>
                  <a:pt x="41467" y="16620"/>
                  <a:pt x="37463" y="14421"/>
                  <a:pt x="32834" y="14421"/>
                </a:cubicBezTo>
                <a:cubicBezTo>
                  <a:pt x="30530" y="14421"/>
                  <a:pt x="28071" y="14966"/>
                  <a:pt x="25690" y="16402"/>
                </a:cubicBezTo>
                <a:cubicBezTo>
                  <a:pt x="23977" y="17225"/>
                  <a:pt x="22634" y="17583"/>
                  <a:pt x="21586" y="17583"/>
                </a:cubicBezTo>
                <a:cubicBezTo>
                  <a:pt x="14867" y="17583"/>
                  <a:pt x="20261" y="2862"/>
                  <a:pt x="17978" y="1366"/>
                </a:cubicBezTo>
                <a:cubicBezTo>
                  <a:pt x="16554" y="427"/>
                  <a:pt x="14999" y="1"/>
                  <a:pt x="1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7" name="Google Shape;1567;p60"/>
          <p:cNvGrpSpPr/>
          <p:nvPr/>
        </p:nvGrpSpPr>
        <p:grpSpPr>
          <a:xfrm>
            <a:off x="8036343" y="2263054"/>
            <a:ext cx="1237384" cy="1555190"/>
            <a:chOff x="8112943" y="2396104"/>
            <a:chExt cx="1237384" cy="1555190"/>
          </a:xfrm>
        </p:grpSpPr>
        <p:sp>
          <p:nvSpPr>
            <p:cNvPr id="1568" name="Google Shape;1568;p60"/>
            <p:cNvSpPr/>
            <p:nvPr/>
          </p:nvSpPr>
          <p:spPr>
            <a:xfrm rot="-1639023" flipH="1">
              <a:off x="8189750" y="3205009"/>
              <a:ext cx="937462" cy="562545"/>
            </a:xfrm>
            <a:custGeom>
              <a:avLst/>
              <a:gdLst/>
              <a:ahLst/>
              <a:cxnLst/>
              <a:rect l="l" t="t" r="r" b="b"/>
              <a:pathLst>
                <a:path w="13860" h="8317" extrusionOk="0">
                  <a:moveTo>
                    <a:pt x="2551" y="0"/>
                  </a:moveTo>
                  <a:cubicBezTo>
                    <a:pt x="1693" y="0"/>
                    <a:pt x="832" y="618"/>
                    <a:pt x="461" y="1446"/>
                  </a:cubicBezTo>
                  <a:cubicBezTo>
                    <a:pt x="0" y="2450"/>
                    <a:pt x="136" y="3616"/>
                    <a:pt x="461" y="4674"/>
                  </a:cubicBezTo>
                  <a:cubicBezTo>
                    <a:pt x="570" y="5189"/>
                    <a:pt x="814" y="5651"/>
                    <a:pt x="1167" y="6030"/>
                  </a:cubicBezTo>
                  <a:cubicBezTo>
                    <a:pt x="1601" y="6383"/>
                    <a:pt x="2089" y="6654"/>
                    <a:pt x="2658" y="6763"/>
                  </a:cubicBezTo>
                  <a:cubicBezTo>
                    <a:pt x="5235" y="7603"/>
                    <a:pt x="7893" y="8119"/>
                    <a:pt x="10606" y="8309"/>
                  </a:cubicBezTo>
                  <a:cubicBezTo>
                    <a:pt x="10705" y="8314"/>
                    <a:pt x="10802" y="8317"/>
                    <a:pt x="10895" y="8317"/>
                  </a:cubicBezTo>
                  <a:cubicBezTo>
                    <a:pt x="13610" y="8317"/>
                    <a:pt x="13860" y="6085"/>
                    <a:pt x="11474" y="4511"/>
                  </a:cubicBezTo>
                  <a:cubicBezTo>
                    <a:pt x="10389" y="3779"/>
                    <a:pt x="9114" y="3426"/>
                    <a:pt x="7921" y="2938"/>
                  </a:cubicBezTo>
                  <a:cubicBezTo>
                    <a:pt x="6564" y="2396"/>
                    <a:pt x="5262" y="1636"/>
                    <a:pt x="4123" y="741"/>
                  </a:cubicBezTo>
                  <a:cubicBezTo>
                    <a:pt x="3825" y="470"/>
                    <a:pt x="3526" y="280"/>
                    <a:pt x="3174" y="117"/>
                  </a:cubicBezTo>
                  <a:cubicBezTo>
                    <a:pt x="2971" y="37"/>
                    <a:pt x="2761" y="0"/>
                    <a:pt x="2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0"/>
            <p:cNvSpPr/>
            <p:nvPr/>
          </p:nvSpPr>
          <p:spPr>
            <a:xfrm rot="-1639023" flipH="1">
              <a:off x="8799712" y="2487123"/>
              <a:ext cx="489902" cy="383642"/>
            </a:xfrm>
            <a:custGeom>
              <a:avLst/>
              <a:gdLst/>
              <a:ahLst/>
              <a:cxnLst/>
              <a:rect l="l" t="t" r="r" b="b"/>
              <a:pathLst>
                <a:path w="7243" h="5672" extrusionOk="0">
                  <a:moveTo>
                    <a:pt x="1995" y="1"/>
                  </a:moveTo>
                  <a:cubicBezTo>
                    <a:pt x="1778" y="1"/>
                    <a:pt x="1564" y="33"/>
                    <a:pt x="1356" y="107"/>
                  </a:cubicBezTo>
                  <a:cubicBezTo>
                    <a:pt x="407" y="459"/>
                    <a:pt x="0" y="1680"/>
                    <a:pt x="271" y="2656"/>
                  </a:cubicBezTo>
                  <a:cubicBezTo>
                    <a:pt x="543" y="3633"/>
                    <a:pt x="1302" y="4392"/>
                    <a:pt x="2143" y="4962"/>
                  </a:cubicBezTo>
                  <a:cubicBezTo>
                    <a:pt x="2550" y="5260"/>
                    <a:pt x="3011" y="5477"/>
                    <a:pt x="3499" y="5613"/>
                  </a:cubicBezTo>
                  <a:cubicBezTo>
                    <a:pt x="3665" y="5653"/>
                    <a:pt x="3843" y="5672"/>
                    <a:pt x="4026" y="5672"/>
                  </a:cubicBezTo>
                  <a:cubicBezTo>
                    <a:pt x="5223" y="5672"/>
                    <a:pt x="6678" y="4863"/>
                    <a:pt x="6890" y="3687"/>
                  </a:cubicBezTo>
                  <a:cubicBezTo>
                    <a:pt x="7242" y="1924"/>
                    <a:pt x="5018" y="975"/>
                    <a:pt x="3716" y="459"/>
                  </a:cubicBezTo>
                  <a:cubicBezTo>
                    <a:pt x="3165" y="223"/>
                    <a:pt x="2570" y="1"/>
                    <a:pt x="1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68"/>
          <p:cNvSpPr/>
          <p:nvPr/>
        </p:nvSpPr>
        <p:spPr>
          <a:xfrm rot="5400000" flipH="1">
            <a:off x="1338555" y="188989"/>
            <a:ext cx="445895" cy="2205833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68"/>
          <p:cNvSpPr/>
          <p:nvPr/>
        </p:nvSpPr>
        <p:spPr>
          <a:xfrm rot="4675789" flipH="1">
            <a:off x="4120566" y="4003710"/>
            <a:ext cx="4219358" cy="3991342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68"/>
          <p:cNvSpPr/>
          <p:nvPr/>
        </p:nvSpPr>
        <p:spPr>
          <a:xfrm rot="4675837" flipH="1">
            <a:off x="6190350" y="-2232763"/>
            <a:ext cx="5861436" cy="5544534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68"/>
          <p:cNvSpPr txBox="1">
            <a:spLocks noGrp="1"/>
          </p:cNvSpPr>
          <p:nvPr>
            <p:ph type="title"/>
          </p:nvPr>
        </p:nvSpPr>
        <p:spPr>
          <a:xfrm>
            <a:off x="328627" y="285344"/>
            <a:ext cx="613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</a:t>
            </a:r>
            <a:endParaRPr dirty="0"/>
          </a:p>
        </p:txBody>
      </p:sp>
      <p:sp>
        <p:nvSpPr>
          <p:cNvPr id="2802" name="Google Shape;2802;p68"/>
          <p:cNvSpPr txBox="1">
            <a:spLocks noGrp="1"/>
          </p:cNvSpPr>
          <p:nvPr>
            <p:ph type="title" idx="3"/>
          </p:nvPr>
        </p:nvSpPr>
        <p:spPr>
          <a:xfrm>
            <a:off x="711075" y="1085352"/>
            <a:ext cx="22830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Разработать</a:t>
            </a:r>
            <a:endParaRPr dirty="0"/>
          </a:p>
        </p:txBody>
      </p:sp>
      <p:sp>
        <p:nvSpPr>
          <p:cNvPr id="2803" name="Google Shape;2803;p68"/>
          <p:cNvSpPr txBox="1">
            <a:spLocks noGrp="1"/>
          </p:cNvSpPr>
          <p:nvPr>
            <p:ph type="subTitle" idx="4"/>
          </p:nvPr>
        </p:nvSpPr>
        <p:spPr>
          <a:xfrm>
            <a:off x="711075" y="1525833"/>
            <a:ext cx="8353212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ru-RU" sz="1400" dirty="0"/>
              <a:t>платформу комплексного анализа профессиональных навыков сотрудников с автоматическим формированием аналитических отчетов, которые визуально демонстрируют потенциал и зоны развития каждого работника. </a:t>
            </a:r>
            <a:endParaRPr lang="ru-RU" sz="1400" dirty="0">
              <a:solidFill>
                <a:srgbClr val="404040"/>
              </a:solidFill>
            </a:endParaRPr>
          </a:p>
        </p:txBody>
      </p:sp>
      <p:sp>
        <p:nvSpPr>
          <p:cNvPr id="2806" name="Google Shape;2806;p68"/>
          <p:cNvSpPr/>
          <p:nvPr/>
        </p:nvSpPr>
        <p:spPr>
          <a:xfrm rot="9648260">
            <a:off x="3263140" y="-2438927"/>
            <a:ext cx="2617731" cy="3034425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7" name="Google Shape;2807;p68"/>
          <p:cNvGrpSpPr/>
          <p:nvPr/>
        </p:nvGrpSpPr>
        <p:grpSpPr>
          <a:xfrm rot="9209165" flipH="1">
            <a:off x="8405140" y="-658509"/>
            <a:ext cx="1928384" cy="1706088"/>
            <a:chOff x="1749700" y="889800"/>
            <a:chExt cx="4276500" cy="3783525"/>
          </a:xfrm>
        </p:grpSpPr>
        <p:sp>
          <p:nvSpPr>
            <p:cNvPr id="2808" name="Google Shape;2808;p6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7" name="Google Shape;2857;p68"/>
          <p:cNvSpPr/>
          <p:nvPr/>
        </p:nvSpPr>
        <p:spPr>
          <a:xfrm rot="-6671222">
            <a:off x="7853373" y="4321419"/>
            <a:ext cx="1567994" cy="1994793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2794;p68">
            <a:extLst>
              <a:ext uri="{FF2B5EF4-FFF2-40B4-BE49-F238E27FC236}">
                <a16:creationId xmlns:a16="http://schemas.microsoft.com/office/drawing/2014/main" id="{1300576C-58B2-4C3E-81AF-DF08A6EC4BF5}"/>
              </a:ext>
            </a:extLst>
          </p:cNvPr>
          <p:cNvSpPr/>
          <p:nvPr/>
        </p:nvSpPr>
        <p:spPr>
          <a:xfrm rot="5400000" flipH="1">
            <a:off x="1338555" y="1475838"/>
            <a:ext cx="445895" cy="2205833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2802;p68">
            <a:extLst>
              <a:ext uri="{FF2B5EF4-FFF2-40B4-BE49-F238E27FC236}">
                <a16:creationId xmlns:a16="http://schemas.microsoft.com/office/drawing/2014/main" id="{C7083176-A92A-4505-870B-35846C3C1135}"/>
              </a:ext>
            </a:extLst>
          </p:cNvPr>
          <p:cNvSpPr txBox="1">
            <a:spLocks/>
          </p:cNvSpPr>
          <p:nvPr/>
        </p:nvSpPr>
        <p:spPr>
          <a:xfrm>
            <a:off x="711075" y="2372201"/>
            <a:ext cx="2283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dirty="0"/>
              <a:t>Создать</a:t>
            </a:r>
          </a:p>
        </p:txBody>
      </p:sp>
      <p:sp>
        <p:nvSpPr>
          <p:cNvPr id="313" name="Google Shape;2803;p68">
            <a:extLst>
              <a:ext uri="{FF2B5EF4-FFF2-40B4-BE49-F238E27FC236}">
                <a16:creationId xmlns:a16="http://schemas.microsoft.com/office/drawing/2014/main" id="{272A6B82-0CED-435C-821B-969012CFFDEB}"/>
              </a:ext>
            </a:extLst>
          </p:cNvPr>
          <p:cNvSpPr txBox="1">
            <a:spLocks/>
          </p:cNvSpPr>
          <p:nvPr/>
        </p:nvSpPr>
        <p:spPr>
          <a:xfrm>
            <a:off x="863474" y="2812682"/>
            <a:ext cx="8087053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/>
            <a:r>
              <a:rPr lang="ru-RU" sz="1400" dirty="0"/>
              <a:t>интеллектуальный механизм построения индивидуальных траекторий развития, который автоматически генерирует персонализированные планы обучения на основе тестирования. </a:t>
            </a:r>
          </a:p>
        </p:txBody>
      </p:sp>
      <p:sp>
        <p:nvSpPr>
          <p:cNvPr id="314" name="Google Shape;2794;p68">
            <a:extLst>
              <a:ext uri="{FF2B5EF4-FFF2-40B4-BE49-F238E27FC236}">
                <a16:creationId xmlns:a16="http://schemas.microsoft.com/office/drawing/2014/main" id="{BA1723FC-362A-40B7-BE2F-BC456944A4D8}"/>
              </a:ext>
            </a:extLst>
          </p:cNvPr>
          <p:cNvSpPr/>
          <p:nvPr/>
        </p:nvSpPr>
        <p:spPr>
          <a:xfrm rot="5400000" flipH="1">
            <a:off x="1338555" y="2739940"/>
            <a:ext cx="445895" cy="2205833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2802;p68">
            <a:extLst>
              <a:ext uri="{FF2B5EF4-FFF2-40B4-BE49-F238E27FC236}">
                <a16:creationId xmlns:a16="http://schemas.microsoft.com/office/drawing/2014/main" id="{D52B417B-C915-4736-8C62-3C31DF8EBDF0}"/>
              </a:ext>
            </a:extLst>
          </p:cNvPr>
          <p:cNvSpPr txBox="1">
            <a:spLocks/>
          </p:cNvSpPr>
          <p:nvPr/>
        </p:nvSpPr>
        <p:spPr>
          <a:xfrm>
            <a:off x="711075" y="3636303"/>
            <a:ext cx="2283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dirty="0"/>
              <a:t>Обеспечить</a:t>
            </a:r>
          </a:p>
        </p:txBody>
      </p:sp>
      <p:sp>
        <p:nvSpPr>
          <p:cNvPr id="316" name="Google Shape;2803;p68">
            <a:extLst>
              <a:ext uri="{FF2B5EF4-FFF2-40B4-BE49-F238E27FC236}">
                <a16:creationId xmlns:a16="http://schemas.microsoft.com/office/drawing/2014/main" id="{4582BEE2-DDD6-4BBB-9652-8794543301FE}"/>
              </a:ext>
            </a:extLst>
          </p:cNvPr>
          <p:cNvSpPr txBox="1">
            <a:spLocks/>
          </p:cNvSpPr>
          <p:nvPr/>
        </p:nvSpPr>
        <p:spPr>
          <a:xfrm>
            <a:off x="863474" y="4076784"/>
            <a:ext cx="8087053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/>
            <a:r>
              <a:rPr lang="ru-RU" sz="1400" dirty="0"/>
              <a:t>интеграцию с HR-процессами через единое цифровое пространство с функционалом хранения истории собеседований и профессиональных профилей.</a:t>
            </a:r>
          </a:p>
        </p:txBody>
      </p:sp>
    </p:spTree>
    <p:extLst>
      <p:ext uri="{BB962C8B-B14F-4D97-AF65-F5344CB8AC3E}">
        <p14:creationId xmlns:p14="http://schemas.microsoft.com/office/powerpoint/2010/main" val="95013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68"/>
          <p:cNvSpPr/>
          <p:nvPr/>
        </p:nvSpPr>
        <p:spPr>
          <a:xfrm rot="5400000" flipH="1">
            <a:off x="1338555" y="357961"/>
            <a:ext cx="445895" cy="2205833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68"/>
          <p:cNvSpPr/>
          <p:nvPr/>
        </p:nvSpPr>
        <p:spPr>
          <a:xfrm rot="4675789" flipH="1">
            <a:off x="4120566" y="4003710"/>
            <a:ext cx="4219358" cy="3991342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68"/>
          <p:cNvSpPr/>
          <p:nvPr/>
        </p:nvSpPr>
        <p:spPr>
          <a:xfrm rot="4675837" flipH="1">
            <a:off x="6190350" y="-2232763"/>
            <a:ext cx="5861436" cy="5544534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68"/>
          <p:cNvSpPr txBox="1">
            <a:spLocks noGrp="1"/>
          </p:cNvSpPr>
          <p:nvPr>
            <p:ph type="title" idx="3"/>
          </p:nvPr>
        </p:nvSpPr>
        <p:spPr>
          <a:xfrm>
            <a:off x="711075" y="1254324"/>
            <a:ext cx="22830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404040"/>
                </a:solidFill>
              </a:rPr>
              <a:t>Авторизация</a:t>
            </a:r>
            <a:endParaRPr dirty="0"/>
          </a:p>
        </p:txBody>
      </p:sp>
      <p:sp>
        <p:nvSpPr>
          <p:cNvPr id="2803" name="Google Shape;2803;p68"/>
          <p:cNvSpPr txBox="1">
            <a:spLocks noGrp="1"/>
          </p:cNvSpPr>
          <p:nvPr>
            <p:ph type="subTitle" idx="4"/>
          </p:nvPr>
        </p:nvSpPr>
        <p:spPr>
          <a:xfrm>
            <a:off x="2645111" y="1084255"/>
            <a:ext cx="8353212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u-RU" sz="1400" dirty="0">
                <a:solidFill>
                  <a:srgbClr val="404040"/>
                </a:solidFill>
              </a:rPr>
              <a:t>пользователя в системе</a:t>
            </a:r>
            <a:endParaRPr lang="ru-RU" sz="1400" i="0" dirty="0">
              <a:solidFill>
                <a:srgbClr val="404040"/>
              </a:solidFill>
              <a:effectLst/>
            </a:endParaRPr>
          </a:p>
        </p:txBody>
      </p:sp>
      <p:sp>
        <p:nvSpPr>
          <p:cNvPr id="2806" name="Google Shape;2806;p68"/>
          <p:cNvSpPr/>
          <p:nvPr/>
        </p:nvSpPr>
        <p:spPr>
          <a:xfrm rot="9648260">
            <a:off x="3263140" y="-2438927"/>
            <a:ext cx="2617731" cy="3034425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7" name="Google Shape;2807;p68"/>
          <p:cNvGrpSpPr/>
          <p:nvPr/>
        </p:nvGrpSpPr>
        <p:grpSpPr>
          <a:xfrm rot="9209165" flipH="1">
            <a:off x="8405140" y="-658509"/>
            <a:ext cx="1928384" cy="1706088"/>
            <a:chOff x="1749700" y="889800"/>
            <a:chExt cx="4276500" cy="3783525"/>
          </a:xfrm>
        </p:grpSpPr>
        <p:sp>
          <p:nvSpPr>
            <p:cNvPr id="2808" name="Google Shape;2808;p68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8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8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8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8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8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8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8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8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8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8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8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8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8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8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8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8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8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8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8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8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8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8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8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8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8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8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8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8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8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8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8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8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8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8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8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8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8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8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8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8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8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8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8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8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8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8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8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8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7" name="Google Shape;2857;p68"/>
          <p:cNvSpPr/>
          <p:nvPr/>
        </p:nvSpPr>
        <p:spPr>
          <a:xfrm rot="-6671222">
            <a:off x="7853373" y="4321419"/>
            <a:ext cx="1567994" cy="1994793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2794;p68">
            <a:extLst>
              <a:ext uri="{FF2B5EF4-FFF2-40B4-BE49-F238E27FC236}">
                <a16:creationId xmlns:a16="http://schemas.microsoft.com/office/drawing/2014/main" id="{1300576C-58B2-4C3E-81AF-DF08A6EC4BF5}"/>
              </a:ext>
            </a:extLst>
          </p:cNvPr>
          <p:cNvSpPr/>
          <p:nvPr/>
        </p:nvSpPr>
        <p:spPr>
          <a:xfrm rot="5400000" flipH="1">
            <a:off x="1338555" y="1013924"/>
            <a:ext cx="445895" cy="2205833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2802;p68">
            <a:extLst>
              <a:ext uri="{FF2B5EF4-FFF2-40B4-BE49-F238E27FC236}">
                <a16:creationId xmlns:a16="http://schemas.microsoft.com/office/drawing/2014/main" id="{C7083176-A92A-4505-870B-35846C3C1135}"/>
              </a:ext>
            </a:extLst>
          </p:cNvPr>
          <p:cNvSpPr txBox="1">
            <a:spLocks/>
          </p:cNvSpPr>
          <p:nvPr/>
        </p:nvSpPr>
        <p:spPr>
          <a:xfrm>
            <a:off x="711075" y="1910287"/>
            <a:ext cx="2283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dirty="0"/>
              <a:t>Создание</a:t>
            </a:r>
          </a:p>
        </p:txBody>
      </p:sp>
      <p:sp>
        <p:nvSpPr>
          <p:cNvPr id="313" name="Google Shape;2803;p68">
            <a:extLst>
              <a:ext uri="{FF2B5EF4-FFF2-40B4-BE49-F238E27FC236}">
                <a16:creationId xmlns:a16="http://schemas.microsoft.com/office/drawing/2014/main" id="{272A6B82-0CED-435C-821B-969012CFFDEB}"/>
              </a:ext>
            </a:extLst>
          </p:cNvPr>
          <p:cNvSpPr txBox="1">
            <a:spLocks/>
          </p:cNvSpPr>
          <p:nvPr/>
        </p:nvSpPr>
        <p:spPr>
          <a:xfrm>
            <a:off x="2621287" y="1726827"/>
            <a:ext cx="8087053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>
                <a:solidFill>
                  <a:srgbClr val="404040"/>
                </a:solidFill>
              </a:rPr>
              <a:t>функционала</a:t>
            </a:r>
            <a:r>
              <a:rPr lang="ru-RU" sz="1400" i="0">
                <a:solidFill>
                  <a:srgbClr val="404040"/>
                </a:solidFill>
                <a:effectLst/>
              </a:rPr>
              <a:t> </a:t>
            </a:r>
            <a:r>
              <a:rPr lang="ru-RU" sz="1400" i="0" dirty="0">
                <a:solidFill>
                  <a:srgbClr val="404040"/>
                </a:solidFill>
                <a:effectLst/>
              </a:rPr>
              <a:t>для прохождения тестирований</a:t>
            </a:r>
            <a:endParaRPr lang="en-US" sz="1400" i="1" dirty="0"/>
          </a:p>
        </p:txBody>
      </p:sp>
      <p:sp>
        <p:nvSpPr>
          <p:cNvPr id="2799" name="Google Shape;2799;p68"/>
          <p:cNvSpPr txBox="1">
            <a:spLocks noGrp="1"/>
          </p:cNvSpPr>
          <p:nvPr>
            <p:ph type="title"/>
          </p:nvPr>
        </p:nvSpPr>
        <p:spPr>
          <a:xfrm>
            <a:off x="328627" y="298890"/>
            <a:ext cx="613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Бизнес-требования</a:t>
            </a:r>
            <a:endParaRPr dirty="0"/>
          </a:p>
        </p:txBody>
      </p:sp>
      <p:sp>
        <p:nvSpPr>
          <p:cNvPr id="63" name="Google Shape;2794;p68">
            <a:extLst>
              <a:ext uri="{FF2B5EF4-FFF2-40B4-BE49-F238E27FC236}">
                <a16:creationId xmlns:a16="http://schemas.microsoft.com/office/drawing/2014/main" id="{66A60CEA-3C0C-4CF4-B46A-3253670D41CB}"/>
              </a:ext>
            </a:extLst>
          </p:cNvPr>
          <p:cNvSpPr/>
          <p:nvPr/>
        </p:nvSpPr>
        <p:spPr>
          <a:xfrm rot="5400000" flipH="1">
            <a:off x="1338555" y="1671756"/>
            <a:ext cx="445895" cy="2205833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802;p68">
            <a:extLst>
              <a:ext uri="{FF2B5EF4-FFF2-40B4-BE49-F238E27FC236}">
                <a16:creationId xmlns:a16="http://schemas.microsoft.com/office/drawing/2014/main" id="{053251F5-55A0-4752-9989-F27BF24E84DF}"/>
              </a:ext>
            </a:extLst>
          </p:cNvPr>
          <p:cNvSpPr txBox="1">
            <a:spLocks/>
          </p:cNvSpPr>
          <p:nvPr/>
        </p:nvSpPr>
        <p:spPr>
          <a:xfrm>
            <a:off x="711075" y="2568119"/>
            <a:ext cx="2283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dirty="0"/>
              <a:t>Формирование</a:t>
            </a:r>
          </a:p>
        </p:txBody>
      </p:sp>
      <p:sp>
        <p:nvSpPr>
          <p:cNvPr id="65" name="Google Shape;2803;p68">
            <a:extLst>
              <a:ext uri="{FF2B5EF4-FFF2-40B4-BE49-F238E27FC236}">
                <a16:creationId xmlns:a16="http://schemas.microsoft.com/office/drawing/2014/main" id="{55EB83B6-0552-44EC-938C-B0FEF0E8C8C2}"/>
              </a:ext>
            </a:extLst>
          </p:cNvPr>
          <p:cNvSpPr txBox="1">
            <a:spLocks/>
          </p:cNvSpPr>
          <p:nvPr/>
        </p:nvSpPr>
        <p:spPr>
          <a:xfrm>
            <a:off x="2664419" y="2404039"/>
            <a:ext cx="8087053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1400" i="0" dirty="0">
                <a:solidFill>
                  <a:srgbClr val="404040"/>
                </a:solidFill>
                <a:effectLst/>
              </a:rPr>
              <a:t>отчётов по прохождению тестирований</a:t>
            </a:r>
            <a:endParaRPr lang="en-US" sz="1400" i="1" dirty="0"/>
          </a:p>
        </p:txBody>
      </p:sp>
      <p:sp>
        <p:nvSpPr>
          <p:cNvPr id="66" name="Google Shape;2794;p68">
            <a:extLst>
              <a:ext uri="{FF2B5EF4-FFF2-40B4-BE49-F238E27FC236}">
                <a16:creationId xmlns:a16="http://schemas.microsoft.com/office/drawing/2014/main" id="{23A0F1DB-E3AE-4D78-A33C-80AC64443D36}"/>
              </a:ext>
            </a:extLst>
          </p:cNvPr>
          <p:cNvSpPr/>
          <p:nvPr/>
        </p:nvSpPr>
        <p:spPr>
          <a:xfrm rot="5400000" flipH="1">
            <a:off x="1338555" y="2295080"/>
            <a:ext cx="445895" cy="2205833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802;p68">
            <a:extLst>
              <a:ext uri="{FF2B5EF4-FFF2-40B4-BE49-F238E27FC236}">
                <a16:creationId xmlns:a16="http://schemas.microsoft.com/office/drawing/2014/main" id="{28DE58C0-30B7-40E6-BB3C-443988509071}"/>
              </a:ext>
            </a:extLst>
          </p:cNvPr>
          <p:cNvSpPr txBox="1">
            <a:spLocks/>
          </p:cNvSpPr>
          <p:nvPr/>
        </p:nvSpPr>
        <p:spPr>
          <a:xfrm>
            <a:off x="711075" y="3191443"/>
            <a:ext cx="2283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dirty="0"/>
              <a:t>Генерация</a:t>
            </a:r>
          </a:p>
        </p:txBody>
      </p:sp>
      <p:sp>
        <p:nvSpPr>
          <p:cNvPr id="68" name="Google Shape;2803;p68">
            <a:extLst>
              <a:ext uri="{FF2B5EF4-FFF2-40B4-BE49-F238E27FC236}">
                <a16:creationId xmlns:a16="http://schemas.microsoft.com/office/drawing/2014/main" id="{3B1ECC36-88AE-49B2-BEEF-399B24BFA73A}"/>
              </a:ext>
            </a:extLst>
          </p:cNvPr>
          <p:cNvSpPr txBox="1">
            <a:spLocks/>
          </p:cNvSpPr>
          <p:nvPr/>
        </p:nvSpPr>
        <p:spPr>
          <a:xfrm>
            <a:off x="2621287" y="3007983"/>
            <a:ext cx="8087053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1400" i="0" dirty="0">
                <a:solidFill>
                  <a:srgbClr val="404040"/>
                </a:solidFill>
                <a:effectLst/>
              </a:rPr>
              <a:t>рекомендаций согласно уровню знаний сотрудника</a:t>
            </a:r>
            <a:endParaRPr lang="en-US" sz="1400" i="1" dirty="0"/>
          </a:p>
        </p:txBody>
      </p:sp>
      <p:sp>
        <p:nvSpPr>
          <p:cNvPr id="69" name="Google Shape;2794;p68">
            <a:extLst>
              <a:ext uri="{FF2B5EF4-FFF2-40B4-BE49-F238E27FC236}">
                <a16:creationId xmlns:a16="http://schemas.microsoft.com/office/drawing/2014/main" id="{2529AF71-41E3-465C-AEB0-B3F47767FEAF}"/>
              </a:ext>
            </a:extLst>
          </p:cNvPr>
          <p:cNvSpPr/>
          <p:nvPr/>
        </p:nvSpPr>
        <p:spPr>
          <a:xfrm rot="5400000" flipH="1">
            <a:off x="1338555" y="2889287"/>
            <a:ext cx="445895" cy="2205833"/>
          </a:xfrm>
          <a:custGeom>
            <a:avLst/>
            <a:gdLst/>
            <a:ahLst/>
            <a:cxnLst/>
            <a:rect l="l" t="t" r="r" b="b"/>
            <a:pathLst>
              <a:path w="133103" h="154416" extrusionOk="0">
                <a:moveTo>
                  <a:pt x="53121" y="1"/>
                </a:moveTo>
                <a:cubicBezTo>
                  <a:pt x="51997" y="1"/>
                  <a:pt x="50872" y="29"/>
                  <a:pt x="49747" y="85"/>
                </a:cubicBezTo>
                <a:cubicBezTo>
                  <a:pt x="12919" y="1950"/>
                  <a:pt x="4388" y="85547"/>
                  <a:pt x="4343" y="86093"/>
                </a:cubicBezTo>
                <a:cubicBezTo>
                  <a:pt x="0" y="136543"/>
                  <a:pt x="19671" y="154416"/>
                  <a:pt x="44860" y="154416"/>
                </a:cubicBezTo>
                <a:cubicBezTo>
                  <a:pt x="82741" y="154416"/>
                  <a:pt x="133103" y="113995"/>
                  <a:pt x="133048" y="83159"/>
                </a:cubicBezTo>
                <a:cubicBezTo>
                  <a:pt x="132957" y="49538"/>
                  <a:pt x="109004" y="19079"/>
                  <a:pt x="81525" y="6295"/>
                </a:cubicBezTo>
                <a:cubicBezTo>
                  <a:pt x="72627" y="2132"/>
                  <a:pt x="62923" y="1"/>
                  <a:pt x="531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802;p68">
            <a:extLst>
              <a:ext uri="{FF2B5EF4-FFF2-40B4-BE49-F238E27FC236}">
                <a16:creationId xmlns:a16="http://schemas.microsoft.com/office/drawing/2014/main" id="{02682FB9-4632-48B2-A176-DE4D7E3176E3}"/>
              </a:ext>
            </a:extLst>
          </p:cNvPr>
          <p:cNvSpPr txBox="1">
            <a:spLocks/>
          </p:cNvSpPr>
          <p:nvPr/>
        </p:nvSpPr>
        <p:spPr>
          <a:xfrm>
            <a:off x="711075" y="3785650"/>
            <a:ext cx="2283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 dirty="0"/>
              <a:t>Обеспечение</a:t>
            </a:r>
          </a:p>
        </p:txBody>
      </p:sp>
      <p:sp>
        <p:nvSpPr>
          <p:cNvPr id="71" name="Google Shape;2803;p68">
            <a:extLst>
              <a:ext uri="{FF2B5EF4-FFF2-40B4-BE49-F238E27FC236}">
                <a16:creationId xmlns:a16="http://schemas.microsoft.com/office/drawing/2014/main" id="{9F2258C3-0856-4AE4-A1BA-BDFAD79C14BE}"/>
              </a:ext>
            </a:extLst>
          </p:cNvPr>
          <p:cNvSpPr txBox="1">
            <a:spLocks/>
          </p:cNvSpPr>
          <p:nvPr/>
        </p:nvSpPr>
        <p:spPr>
          <a:xfrm>
            <a:off x="2628738" y="3673383"/>
            <a:ext cx="5044433" cy="87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1400" i="0" dirty="0">
                <a:solidFill>
                  <a:srgbClr val="404040"/>
                </a:solidFill>
                <a:effectLst/>
              </a:rPr>
              <a:t>платформы для хранения и сбора обратной связи между сотрудниками и </a:t>
            </a:r>
            <a:r>
              <a:rPr lang="en-US" sz="1400" i="0" dirty="0">
                <a:solidFill>
                  <a:srgbClr val="404040"/>
                </a:solidFill>
                <a:effectLst/>
              </a:rPr>
              <a:t>HR-</a:t>
            </a:r>
            <a:r>
              <a:rPr lang="ru-RU" sz="1400" i="0" dirty="0">
                <a:solidFill>
                  <a:srgbClr val="404040"/>
                </a:solidFill>
                <a:effectLst/>
              </a:rPr>
              <a:t>менеджерами по ходу прохождения обучения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2499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5" name="Google Shape;5855;p93"/>
          <p:cNvPicPr preferRelativeResize="0"/>
          <p:nvPr/>
        </p:nvPicPr>
        <p:blipFill rotWithShape="1">
          <a:blip r:embed="rId3">
            <a:alphaModFix/>
          </a:blip>
          <a:srcRect t="3323" r="10586" b="3332"/>
          <a:stretch/>
        </p:blipFill>
        <p:spPr>
          <a:xfrm>
            <a:off x="717494" y="998268"/>
            <a:ext cx="4219939" cy="314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856" name="Google Shape;5856;p93"/>
          <p:cNvSpPr/>
          <p:nvPr/>
        </p:nvSpPr>
        <p:spPr>
          <a:xfrm>
            <a:off x="640600" y="729262"/>
            <a:ext cx="5108751" cy="3684979"/>
          </a:xfrm>
          <a:custGeom>
            <a:avLst/>
            <a:gdLst/>
            <a:ahLst/>
            <a:cxnLst/>
            <a:rect l="l" t="t" r="r" b="b"/>
            <a:pathLst>
              <a:path w="216335" h="156044" extrusionOk="0">
                <a:moveTo>
                  <a:pt x="85099" y="11777"/>
                </a:moveTo>
                <a:cubicBezTo>
                  <a:pt x="133866" y="11777"/>
                  <a:pt x="216334" y="137421"/>
                  <a:pt x="99762" y="142997"/>
                </a:cubicBezTo>
                <a:cubicBezTo>
                  <a:pt x="99701" y="143000"/>
                  <a:pt x="98530" y="143037"/>
                  <a:pt x="96502" y="143037"/>
                </a:cubicBezTo>
                <a:cubicBezTo>
                  <a:pt x="81445" y="143037"/>
                  <a:pt x="19169" y="141006"/>
                  <a:pt x="13671" y="108089"/>
                </a:cubicBezTo>
                <a:cubicBezTo>
                  <a:pt x="11827" y="96995"/>
                  <a:pt x="12478" y="85630"/>
                  <a:pt x="15624" y="74808"/>
                </a:cubicBezTo>
                <a:cubicBezTo>
                  <a:pt x="24222" y="45080"/>
                  <a:pt x="49827" y="16573"/>
                  <a:pt x="81318" y="12043"/>
                </a:cubicBezTo>
                <a:cubicBezTo>
                  <a:pt x="82552" y="11864"/>
                  <a:pt x="83814" y="11777"/>
                  <a:pt x="85099" y="11777"/>
                </a:cubicBezTo>
                <a:close/>
                <a:moveTo>
                  <a:pt x="1" y="0"/>
                </a:moveTo>
                <a:lnTo>
                  <a:pt x="1" y="156044"/>
                </a:lnTo>
                <a:lnTo>
                  <a:pt x="184335" y="156044"/>
                </a:lnTo>
                <a:lnTo>
                  <a:pt x="1843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5" name="Google Shape;5875;p93"/>
          <p:cNvGrpSpPr/>
          <p:nvPr/>
        </p:nvGrpSpPr>
        <p:grpSpPr>
          <a:xfrm rot="-9290791">
            <a:off x="-689392" y="4088997"/>
            <a:ext cx="2080676" cy="1840825"/>
            <a:chOff x="1749700" y="889800"/>
            <a:chExt cx="4276500" cy="3783525"/>
          </a:xfrm>
        </p:grpSpPr>
        <p:sp>
          <p:nvSpPr>
            <p:cNvPr id="5876" name="Google Shape;5876;p93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93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93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93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93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93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93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93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93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93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93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93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93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93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93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93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93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93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93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93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93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93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93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93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93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93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93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93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93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93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93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93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93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93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93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93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93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93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93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93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93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93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93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93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93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93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93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93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93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5" name="Google Shape;5925;p93"/>
          <p:cNvSpPr/>
          <p:nvPr/>
        </p:nvSpPr>
        <p:spPr>
          <a:xfrm rot="2700000">
            <a:off x="-345581" y="-885811"/>
            <a:ext cx="1557106" cy="1980942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BAE3F76B-5F2D-429C-BEFE-AA1D2B2EA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9351" y="867575"/>
            <a:ext cx="6553263" cy="318510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5853" name="Google Shape;5853;p93"/>
          <p:cNvSpPr txBox="1">
            <a:spLocks noGrp="1"/>
          </p:cNvSpPr>
          <p:nvPr>
            <p:ph type="title"/>
          </p:nvPr>
        </p:nvSpPr>
        <p:spPr>
          <a:xfrm>
            <a:off x="6220800" y="3839001"/>
            <a:ext cx="2740073" cy="1223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ru-RU" sz="2000" b="1" dirty="0">
                <a:solidFill>
                  <a:schemeClr val="tx1"/>
                </a:solidFill>
              </a:rPr>
              <a:t>Бизнес-процесс ключевого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05433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99;p68">
            <a:extLst>
              <a:ext uri="{FF2B5EF4-FFF2-40B4-BE49-F238E27FC236}">
                <a16:creationId xmlns:a16="http://schemas.microsoft.com/office/drawing/2014/main" id="{C64A87A0-B282-434E-9A29-383AE6C1FA9A}"/>
              </a:ext>
            </a:extLst>
          </p:cNvPr>
          <p:cNvSpPr txBox="1">
            <a:spLocks/>
          </p:cNvSpPr>
          <p:nvPr/>
        </p:nvSpPr>
        <p:spPr>
          <a:xfrm>
            <a:off x="121920" y="153264"/>
            <a:ext cx="738890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Medium"/>
              <a:buNone/>
              <a:defRPr sz="3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algn="l"/>
            <a:r>
              <a:rPr lang="ru-RU" b="1" dirty="0">
                <a:latin typeface="Merriweather" panose="00000500000000000000" pitchFamily="2" charset="-52"/>
              </a:rPr>
              <a:t>Функциональные требования</a:t>
            </a:r>
          </a:p>
        </p:txBody>
      </p:sp>
      <p:graphicFrame>
        <p:nvGraphicFramePr>
          <p:cNvPr id="9" name="Таблица 18">
            <a:extLst>
              <a:ext uri="{FF2B5EF4-FFF2-40B4-BE49-F238E27FC236}">
                <a16:creationId xmlns:a16="http://schemas.microsoft.com/office/drawing/2014/main" id="{0777B896-6569-4E98-89BE-8A611D40A3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2731079"/>
              </p:ext>
            </p:extLst>
          </p:nvPr>
        </p:nvGraphicFramePr>
        <p:xfrm>
          <a:off x="579120" y="965233"/>
          <a:ext cx="8138159" cy="38502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86350">
                  <a:extLst>
                    <a:ext uri="{9D8B030D-6E8A-4147-A177-3AD203B41FA5}">
                      <a16:colId xmlns:a16="http://schemas.microsoft.com/office/drawing/2014/main" val="2324694992"/>
                    </a:ext>
                  </a:extLst>
                </a:gridCol>
                <a:gridCol w="6471307">
                  <a:extLst>
                    <a:ext uri="{9D8B030D-6E8A-4147-A177-3AD203B41FA5}">
                      <a16:colId xmlns:a16="http://schemas.microsoft.com/office/drawing/2014/main" val="2519270880"/>
                    </a:ext>
                  </a:extLst>
                </a:gridCol>
                <a:gridCol w="980502">
                  <a:extLst>
                    <a:ext uri="{9D8B030D-6E8A-4147-A177-3AD203B41FA5}">
                      <a16:colId xmlns:a16="http://schemas.microsoft.com/office/drawing/2014/main" val="2166980627"/>
                    </a:ext>
                  </a:extLst>
                </a:gridCol>
              </a:tblGrid>
              <a:tr h="28254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№</a:t>
                      </a:r>
                      <a:endParaRPr lang="ru-RU" sz="1400" dirty="0">
                        <a:effectLst/>
                        <a:latin typeface="Montserrat" panose="020B0604020202020204" charset="-52"/>
                      </a:endParaRP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u="none" strike="noStrike" dirty="0">
                          <a:effectLst/>
                        </a:rPr>
                        <a:t>ФТ</a:t>
                      </a:r>
                      <a:endParaRPr lang="ru-RU" sz="1400" dirty="0"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MSCW</a:t>
                      </a:r>
                      <a:endParaRPr lang="en-US" sz="1400" dirty="0">
                        <a:effectLst/>
                        <a:latin typeface="Montserrat" panose="020B0604020202020204" charset="-52"/>
                      </a:endParaRPr>
                    </a:p>
                  </a:txBody>
                  <a:tcPr marL="40167" marR="40167" marT="40167" marB="40167"/>
                </a:tc>
                <a:extLst>
                  <a:ext uri="{0D108BD9-81ED-4DB2-BD59-A6C34878D82A}">
                    <a16:rowId xmlns:a16="http://schemas.microsoft.com/office/drawing/2014/main" val="746157401"/>
                  </a:ext>
                </a:extLst>
              </a:tr>
              <a:tr h="34105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Montserrat" panose="020B0604020202020204" charset="-52"/>
                        </a:rPr>
                        <a:t>1.1</a:t>
                      </a: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effectLst/>
                          <a:latin typeface="Montserrat" panose="00000500000000000000" pitchFamily="2" charset="-52"/>
                        </a:rPr>
                        <a:t>Вход в систему</a:t>
                      </a: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Montserrat" panose="020B0604020202020204" charset="-52"/>
                        </a:rPr>
                        <a:t>М</a:t>
                      </a:r>
                      <a:endParaRPr lang="en-US" sz="1300" dirty="0">
                        <a:effectLst/>
                        <a:latin typeface="Montserrat" panose="020B0604020202020204" charset="-52"/>
                      </a:endParaRPr>
                    </a:p>
                  </a:txBody>
                  <a:tcPr marL="40167" marR="40167" marT="40167" marB="40167"/>
                </a:tc>
                <a:extLst>
                  <a:ext uri="{0D108BD9-81ED-4DB2-BD59-A6C34878D82A}">
                    <a16:rowId xmlns:a16="http://schemas.microsoft.com/office/drawing/2014/main" val="1941215489"/>
                  </a:ext>
                </a:extLst>
              </a:tr>
              <a:tr h="34105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Montserrat" panose="020B0604020202020204" charset="-52"/>
                        </a:rPr>
                        <a:t>1.2</a:t>
                      </a: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effectLst/>
                          <a:latin typeface="Montserrat" panose="00000500000000000000" pitchFamily="2" charset="-52"/>
                        </a:rPr>
                        <a:t>Аутентификация пользователя</a:t>
                      </a: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Montserrat" panose="020B0604020202020204" charset="-52"/>
                        </a:rPr>
                        <a:t>М</a:t>
                      </a:r>
                      <a:endParaRPr lang="en-US" sz="1300" dirty="0">
                        <a:effectLst/>
                        <a:latin typeface="Montserrat" panose="020B0604020202020204" charset="-52"/>
                      </a:endParaRPr>
                    </a:p>
                  </a:txBody>
                  <a:tcPr marL="40167" marR="40167" marT="40167" marB="40167"/>
                </a:tc>
                <a:extLst>
                  <a:ext uri="{0D108BD9-81ED-4DB2-BD59-A6C34878D82A}">
                    <a16:rowId xmlns:a16="http://schemas.microsoft.com/office/drawing/2014/main" val="2950024514"/>
                  </a:ext>
                </a:extLst>
              </a:tr>
              <a:tr h="4584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300" u="none" strike="noStrike" dirty="0">
                          <a:effectLst/>
                          <a:latin typeface="Montserrat" panose="020B0604020202020204" charset="-52"/>
                        </a:rPr>
                        <a:t>1.3</a:t>
                      </a:r>
                      <a:endParaRPr lang="ru-RU" sz="1300" dirty="0">
                        <a:effectLst/>
                        <a:latin typeface="Montserrat" panose="020B0604020202020204" charset="-52"/>
                      </a:endParaRP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Montserrat" panose="00000500000000000000" pitchFamily="2" charset="-52"/>
                        </a:rPr>
                        <a:t>Прохождение тестирования в формате опроса с ограничением и без ограничения времени пользователем</a:t>
                      </a:r>
                      <a:endParaRPr lang="ru-RU" sz="1300" dirty="0"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anose="020B0604020202020204" charset="-52"/>
                          <a:ea typeface="+mn-ea"/>
                          <a:cs typeface="+mn-cs"/>
                          <a:sym typeface="Arial"/>
                        </a:rPr>
                        <a:t>М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anose="020B0604020202020204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0167" marR="40167" marT="40167" marB="40167"/>
                </a:tc>
                <a:extLst>
                  <a:ext uri="{0D108BD9-81ED-4DB2-BD59-A6C34878D82A}">
                    <a16:rowId xmlns:a16="http://schemas.microsoft.com/office/drawing/2014/main" val="2024124569"/>
                  </a:ext>
                </a:extLst>
              </a:tr>
              <a:tr h="458490"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anose="020B0604020202020204" charset="-52"/>
                          <a:ea typeface="+mn-ea"/>
                          <a:cs typeface="+mn-cs"/>
                          <a:sym typeface="Arial"/>
                        </a:rPr>
                        <a:t>1.4</a:t>
                      </a: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r>
                        <a:rPr lang="ru-RU" sz="1300" dirty="0">
                          <a:latin typeface="Montserrat" panose="00000500000000000000" pitchFamily="2" charset="-52"/>
                        </a:rPr>
                        <a:t>Формирование отчёта в</a:t>
                      </a:r>
                      <a:r>
                        <a:rPr lang="ru-RU" sz="1300" baseline="0" dirty="0">
                          <a:latin typeface="Montserrat" panose="00000500000000000000" pitchFamily="2" charset="-52"/>
                        </a:rPr>
                        <a:t> виде </a:t>
                      </a:r>
                      <a:r>
                        <a:rPr lang="ru-RU" sz="1300" dirty="0">
                          <a:latin typeface="Montserrat" panose="00000500000000000000" pitchFamily="2" charset="-52"/>
                        </a:rPr>
                        <a:t>лепестковой диаграммы для обзора всех компетенций на данный момент</a:t>
                      </a: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anose="020B0604020202020204" charset="-52"/>
                          <a:ea typeface="+mn-ea"/>
                          <a:cs typeface="+mn-cs"/>
                          <a:sym typeface="Arial"/>
                        </a:rPr>
                        <a:t>S</a:t>
                      </a:r>
                    </a:p>
                  </a:txBody>
                  <a:tcPr marL="40167" marR="40167" marT="40167" marB="40167"/>
                </a:tc>
                <a:extLst>
                  <a:ext uri="{0D108BD9-81ED-4DB2-BD59-A6C34878D82A}">
                    <a16:rowId xmlns:a16="http://schemas.microsoft.com/office/drawing/2014/main" val="2229353749"/>
                  </a:ext>
                </a:extLst>
              </a:tr>
              <a:tr h="485346"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anose="020B0604020202020204" charset="-52"/>
                          <a:ea typeface="+mn-ea"/>
                          <a:cs typeface="+mn-cs"/>
                          <a:sym typeface="Arial"/>
                        </a:rPr>
                        <a:t>1.5</a:t>
                      </a: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r>
                        <a:rPr lang="ru-RU" sz="1300" dirty="0">
                          <a:latin typeface="Montserrat" panose="00000500000000000000" pitchFamily="2" charset="-52"/>
                        </a:rPr>
                        <a:t>Формирование отчёта в</a:t>
                      </a:r>
                      <a:r>
                        <a:rPr lang="ru-RU" sz="1300" baseline="0" dirty="0">
                          <a:latin typeface="Montserrat" panose="00000500000000000000" pitchFamily="2" charset="-52"/>
                        </a:rPr>
                        <a:t> виде таблице</a:t>
                      </a:r>
                      <a:endParaRPr lang="ru-RU" sz="1300" dirty="0">
                        <a:latin typeface="Montserrat" panose="00000500000000000000" pitchFamily="2" charset="-52"/>
                      </a:endParaRP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anose="020B0604020202020204" charset="-52"/>
                          <a:ea typeface="+mn-ea"/>
                          <a:cs typeface="+mn-cs"/>
                          <a:sym typeface="Arial"/>
                        </a:rPr>
                        <a:t>S</a:t>
                      </a:r>
                    </a:p>
                  </a:txBody>
                  <a:tcPr marL="40167" marR="40167" marT="40167" marB="40167"/>
                </a:tc>
                <a:extLst>
                  <a:ext uri="{0D108BD9-81ED-4DB2-BD59-A6C34878D82A}">
                    <a16:rowId xmlns:a16="http://schemas.microsoft.com/office/drawing/2014/main" val="848401301"/>
                  </a:ext>
                </a:extLst>
              </a:tr>
              <a:tr h="45849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anose="020B0604020202020204" charset="-52"/>
                          <a:ea typeface="+mn-ea"/>
                          <a:cs typeface="+mn-cs"/>
                          <a:sym typeface="Arial"/>
                        </a:rPr>
                        <a:t>1.6</a:t>
                      </a:r>
                    </a:p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ru-RU" sz="130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anose="020B0604020202020204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r>
                        <a:rPr lang="ru-RU" sz="1300" dirty="0">
                          <a:latin typeface="Montserrat" panose="00000500000000000000" pitchFamily="2" charset="-52"/>
                        </a:rPr>
                        <a:t>Сбор отзывов от пользователей о процессе тестирования</a:t>
                      </a:r>
                      <a:r>
                        <a:rPr lang="en-US" sz="1300" dirty="0">
                          <a:latin typeface="Montserrat" panose="00000500000000000000" pitchFamily="2" charset="-52"/>
                        </a:rPr>
                        <a:t>,</a:t>
                      </a:r>
                      <a:r>
                        <a:rPr lang="ru-RU" sz="1300" dirty="0">
                          <a:latin typeface="Montserrat" panose="00000500000000000000" pitchFamily="2" charset="-52"/>
                        </a:rPr>
                        <a:t> обучения</a:t>
                      </a:r>
                      <a:r>
                        <a:rPr lang="en-US" sz="1300" dirty="0"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RU" sz="1300" dirty="0">
                          <a:latin typeface="Montserrat" panose="00000500000000000000" pitchFamily="2" charset="-52"/>
                        </a:rPr>
                        <a:t>и</a:t>
                      </a:r>
                      <a:r>
                        <a:rPr lang="ru-RU" sz="1300" baseline="0" dirty="0">
                          <a:latin typeface="Montserrat" panose="00000500000000000000" pitchFamily="2" charset="-52"/>
                        </a:rPr>
                        <a:t> удовлетворенности пользователя</a:t>
                      </a:r>
                      <a:endParaRPr lang="ru-RU" sz="1300" dirty="0">
                        <a:latin typeface="Montserrat" panose="00000500000000000000" pitchFamily="2" charset="-52"/>
                      </a:endParaRP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anose="020B0604020202020204" charset="-52"/>
                          <a:ea typeface="+mn-ea"/>
                          <a:cs typeface="+mn-cs"/>
                          <a:sym typeface="Arial"/>
                        </a:rPr>
                        <a:t>М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anose="020B0604020202020204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0167" marR="40167" marT="40167" marB="40167"/>
                </a:tc>
                <a:extLst>
                  <a:ext uri="{0D108BD9-81ED-4DB2-BD59-A6C34878D82A}">
                    <a16:rowId xmlns:a16="http://schemas.microsoft.com/office/drawing/2014/main" val="320627724"/>
                  </a:ext>
                </a:extLst>
              </a:tr>
              <a:tr h="45849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anose="020B0604020202020204" charset="-52"/>
                          <a:ea typeface="+mn-ea"/>
                          <a:cs typeface="+mn-cs"/>
                          <a:sym typeface="Arial"/>
                        </a:rPr>
                        <a:t>1.7</a:t>
                      </a: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Montserrat" panose="00000500000000000000" pitchFamily="2" charset="-52"/>
                        </a:rPr>
                        <a:t>Генерация рекомендаций</a:t>
                      </a:r>
                      <a:r>
                        <a:rPr lang="ru-RU" sz="1300" baseline="0" dirty="0">
                          <a:latin typeface="Montserrat" panose="00000500000000000000" pitchFamily="2" charset="-52"/>
                        </a:rPr>
                        <a:t> по улучшению компетенции сотрудника</a:t>
                      </a:r>
                      <a:r>
                        <a:rPr lang="ru-RU" sz="1300" dirty="0">
                          <a:latin typeface="Montserrat" panose="00000500000000000000" pitchFamily="2" charset="-52"/>
                        </a:rPr>
                        <a:t> на основе результатов</a:t>
                      </a:r>
                      <a:r>
                        <a:rPr lang="ru-RU" sz="1300" baseline="0" dirty="0">
                          <a:latin typeface="Montserrat" panose="00000500000000000000" pitchFamily="2" charset="-52"/>
                        </a:rPr>
                        <a:t> пройденного тестирования</a:t>
                      </a:r>
                      <a:endParaRPr lang="ru-RU" sz="1300" dirty="0">
                        <a:latin typeface="Montserrat" panose="00000500000000000000" pitchFamily="2" charset="-52"/>
                      </a:endParaRP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anose="020B0604020202020204" charset="-52"/>
                          <a:ea typeface="+mn-ea"/>
                          <a:cs typeface="+mn-cs"/>
                          <a:sym typeface="Arial"/>
                        </a:rPr>
                        <a:t>S</a:t>
                      </a:r>
                    </a:p>
                  </a:txBody>
                  <a:tcPr marL="40167" marR="40167" marT="40167" marB="40167"/>
                </a:tc>
                <a:extLst>
                  <a:ext uri="{0D108BD9-81ED-4DB2-BD59-A6C34878D82A}">
                    <a16:rowId xmlns:a16="http://schemas.microsoft.com/office/drawing/2014/main" val="3304340840"/>
                  </a:ext>
                </a:extLst>
              </a:tr>
              <a:tr h="482831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anose="020B0604020202020204" charset="-52"/>
                          <a:ea typeface="+mn-ea"/>
                          <a:cs typeface="+mn-cs"/>
                          <a:sym typeface="Arial"/>
                        </a:rPr>
                        <a:t>1.8</a:t>
                      </a:r>
                    </a:p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ru-RU" sz="130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anose="020B0604020202020204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Montserrat" panose="00000500000000000000" pitchFamily="2" charset="-52"/>
                        </a:rPr>
                        <a:t>Сохранение данных о собеседованиях</a:t>
                      </a:r>
                    </a:p>
                  </a:txBody>
                  <a:tcPr marL="40167" marR="40167" marT="40167" marB="40167"/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anose="020B0604020202020204" charset="-52"/>
                          <a:ea typeface="+mn-ea"/>
                          <a:cs typeface="+mn-cs"/>
                          <a:sym typeface="Arial"/>
                        </a:rPr>
                        <a:t>M</a:t>
                      </a:r>
                    </a:p>
                  </a:txBody>
                  <a:tcPr marL="40167" marR="40167" marT="40167" marB="40167"/>
                </a:tc>
                <a:extLst>
                  <a:ext uri="{0D108BD9-81ED-4DB2-BD59-A6C34878D82A}">
                    <a16:rowId xmlns:a16="http://schemas.microsoft.com/office/drawing/2014/main" val="924226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190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99;p68">
            <a:extLst>
              <a:ext uri="{FF2B5EF4-FFF2-40B4-BE49-F238E27FC236}">
                <a16:creationId xmlns:a16="http://schemas.microsoft.com/office/drawing/2014/main" id="{D464CAB9-2141-4FEC-A5AE-3B68920E7CDC}"/>
              </a:ext>
            </a:extLst>
          </p:cNvPr>
          <p:cNvSpPr txBox="1">
            <a:spLocks/>
          </p:cNvSpPr>
          <p:nvPr/>
        </p:nvSpPr>
        <p:spPr>
          <a:xfrm>
            <a:off x="154425" y="285344"/>
            <a:ext cx="738890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Medium"/>
              <a:buNone/>
              <a:defRPr sz="3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algn="l"/>
            <a:r>
              <a:rPr lang="ru-RU" b="1" dirty="0">
                <a:latin typeface="Merriweather" panose="00000500000000000000" pitchFamily="2" charset="-52"/>
              </a:rPr>
              <a:t>Нефункциональные требования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C2E2B-F6B5-4FEE-B005-588667FBC89A}"/>
              </a:ext>
            </a:extLst>
          </p:cNvPr>
          <p:cNvSpPr txBox="1"/>
          <p:nvPr/>
        </p:nvSpPr>
        <p:spPr>
          <a:xfrm>
            <a:off x="154425" y="962641"/>
            <a:ext cx="8840815" cy="296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Система должна быть доступна круглосуточно, за исключением времени проведения плановых сервисных работ.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Система формирует отчет до 15 секунд.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Система должна обеспечивать отказоустойчивость и достаточную производительность при количестве одновременно работающих пользователей в режиме активной работы равное до 10 пользователей.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Время восстановления системы после сбоя не более 1 часа.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Безопасность системы обеспечивается с учетом требований компании.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Пользовательский интерфейс системы имеет единый стиль.</a:t>
            </a:r>
          </a:p>
        </p:txBody>
      </p:sp>
    </p:spTree>
    <p:extLst>
      <p:ext uri="{BB962C8B-B14F-4D97-AF65-F5344CB8AC3E}">
        <p14:creationId xmlns:p14="http://schemas.microsoft.com/office/powerpoint/2010/main" val="36493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99;p68">
            <a:extLst>
              <a:ext uri="{FF2B5EF4-FFF2-40B4-BE49-F238E27FC236}">
                <a16:creationId xmlns:a16="http://schemas.microsoft.com/office/drawing/2014/main" id="{D464CAB9-2141-4FEC-A5AE-3B68920E7CDC}"/>
              </a:ext>
            </a:extLst>
          </p:cNvPr>
          <p:cNvSpPr txBox="1">
            <a:spLocks/>
          </p:cNvSpPr>
          <p:nvPr/>
        </p:nvSpPr>
        <p:spPr>
          <a:xfrm>
            <a:off x="154425" y="285344"/>
            <a:ext cx="738890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Medium"/>
              <a:buNone/>
              <a:defRPr sz="3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Medium"/>
              <a:buNone/>
              <a:defRPr sz="2800" b="1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algn="l"/>
            <a:r>
              <a:rPr lang="ru-RU" b="1" dirty="0">
                <a:latin typeface="Merriweather" panose="00000500000000000000" pitchFamily="2" charset="-52"/>
              </a:rPr>
              <a:t>Нефункциональные требования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C2E2B-F6B5-4FEE-B005-588667FBC89A}"/>
              </a:ext>
            </a:extLst>
          </p:cNvPr>
          <p:cNvSpPr txBox="1"/>
          <p:nvPr/>
        </p:nvSpPr>
        <p:spPr>
          <a:xfrm>
            <a:off x="154425" y="962641"/>
            <a:ext cx="884081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Система выгружает результат тестирования до 15 секунд.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Система имеет интеграцию с базой данных.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Система совместима с браузеров Яндекс, </a:t>
            </a:r>
            <a:r>
              <a:rPr lang="ru-RU" dirty="0" err="1">
                <a:latin typeface="Montserrat" panose="00000500000000000000" pitchFamily="2" charset="-52"/>
              </a:rPr>
              <a:t>Chromium</a:t>
            </a:r>
            <a:r>
              <a:rPr lang="ru-RU" dirty="0">
                <a:latin typeface="Montserrat" panose="00000500000000000000" pitchFamily="2" charset="-5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Система должна обеспечивать масштабирование работы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до десяти одновременно работающих пользователей в режиме активной работы с сохранением текущего уровня производительности.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Безопасность системы обеспечивается с учетом Федеральный закон от 27.07.2006 N 149-ФЗ “Об информации, информационных технологиях и о защите информации”.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Система реализована в виде веб-приложения.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Интерфейс пользователей системы полностью на русском языке.</a:t>
            </a:r>
          </a:p>
        </p:txBody>
      </p:sp>
    </p:spTree>
    <p:extLst>
      <p:ext uri="{BB962C8B-B14F-4D97-AF65-F5344CB8AC3E}">
        <p14:creationId xmlns:p14="http://schemas.microsoft.com/office/powerpoint/2010/main" val="243046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p82"/>
          <p:cNvSpPr/>
          <p:nvPr/>
        </p:nvSpPr>
        <p:spPr>
          <a:xfrm rot="9591144">
            <a:off x="2541898" y="-2933961"/>
            <a:ext cx="3309993" cy="3836882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82"/>
          <p:cNvSpPr/>
          <p:nvPr/>
        </p:nvSpPr>
        <p:spPr>
          <a:xfrm rot="-1449152">
            <a:off x="3108114" y="-30571"/>
            <a:ext cx="8524477" cy="6965583"/>
          </a:xfrm>
          <a:custGeom>
            <a:avLst/>
            <a:gdLst/>
            <a:ahLst/>
            <a:cxnLst/>
            <a:rect l="l" t="t" r="r" b="b"/>
            <a:pathLst>
              <a:path w="139239" h="113776" extrusionOk="0">
                <a:moveTo>
                  <a:pt x="73529" y="1"/>
                </a:moveTo>
                <a:cubicBezTo>
                  <a:pt x="72268" y="1"/>
                  <a:pt x="71006" y="19"/>
                  <a:pt x="69744" y="59"/>
                </a:cubicBezTo>
                <a:lnTo>
                  <a:pt x="69426" y="104"/>
                </a:lnTo>
                <a:cubicBezTo>
                  <a:pt x="47065" y="3880"/>
                  <a:pt x="27480" y="17301"/>
                  <a:pt x="15924" y="36819"/>
                </a:cubicBezTo>
                <a:lnTo>
                  <a:pt x="2139" y="60044"/>
                </a:lnTo>
                <a:cubicBezTo>
                  <a:pt x="1" y="61955"/>
                  <a:pt x="23" y="65344"/>
                  <a:pt x="2230" y="67209"/>
                </a:cubicBezTo>
                <a:lnTo>
                  <a:pt x="2275" y="67232"/>
                </a:lnTo>
                <a:cubicBezTo>
                  <a:pt x="13945" y="77082"/>
                  <a:pt x="7439" y="92573"/>
                  <a:pt x="18517" y="103082"/>
                </a:cubicBezTo>
                <a:cubicBezTo>
                  <a:pt x="24932" y="109133"/>
                  <a:pt x="50568" y="108451"/>
                  <a:pt x="58507" y="112318"/>
                </a:cubicBezTo>
                <a:cubicBezTo>
                  <a:pt x="59940" y="113023"/>
                  <a:pt x="61464" y="113637"/>
                  <a:pt x="63079" y="113751"/>
                </a:cubicBezTo>
                <a:cubicBezTo>
                  <a:pt x="63296" y="113767"/>
                  <a:pt x="63511" y="113775"/>
                  <a:pt x="63725" y="113775"/>
                </a:cubicBezTo>
                <a:cubicBezTo>
                  <a:pt x="67381" y="113775"/>
                  <a:pt x="70691" y="111458"/>
                  <a:pt x="73657" y="109201"/>
                </a:cubicBezTo>
                <a:cubicBezTo>
                  <a:pt x="80959" y="103674"/>
                  <a:pt x="88261" y="98032"/>
                  <a:pt x="96473" y="93960"/>
                </a:cubicBezTo>
                <a:cubicBezTo>
                  <a:pt x="104321" y="90071"/>
                  <a:pt x="113010" y="87591"/>
                  <a:pt x="119743" y="82018"/>
                </a:cubicBezTo>
                <a:cubicBezTo>
                  <a:pt x="125499" y="77241"/>
                  <a:pt x="129366" y="70531"/>
                  <a:pt x="132300" y="63638"/>
                </a:cubicBezTo>
                <a:cubicBezTo>
                  <a:pt x="132346" y="63547"/>
                  <a:pt x="132391" y="63456"/>
                  <a:pt x="132437" y="63365"/>
                </a:cubicBezTo>
                <a:cubicBezTo>
                  <a:pt x="139238" y="47305"/>
                  <a:pt x="136008" y="28743"/>
                  <a:pt x="124361" y="15755"/>
                </a:cubicBezTo>
                <a:lnTo>
                  <a:pt x="122792" y="14003"/>
                </a:lnTo>
                <a:cubicBezTo>
                  <a:pt x="116400" y="6906"/>
                  <a:pt x="107596" y="2447"/>
                  <a:pt x="98088" y="1560"/>
                </a:cubicBezTo>
                <a:lnTo>
                  <a:pt x="97951" y="1537"/>
                </a:lnTo>
                <a:cubicBezTo>
                  <a:pt x="89835" y="769"/>
                  <a:pt x="81684" y="1"/>
                  <a:pt x="735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82"/>
          <p:cNvSpPr/>
          <p:nvPr/>
        </p:nvSpPr>
        <p:spPr>
          <a:xfrm rot="9910401">
            <a:off x="-2443752" y="-3968567"/>
            <a:ext cx="7438812" cy="7372380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2" name="Google Shape;4622;p82"/>
          <p:cNvGrpSpPr/>
          <p:nvPr/>
        </p:nvGrpSpPr>
        <p:grpSpPr>
          <a:xfrm rot="-4801685">
            <a:off x="-1264899" y="67206"/>
            <a:ext cx="1928760" cy="1706421"/>
            <a:chOff x="1749700" y="889800"/>
            <a:chExt cx="4276500" cy="3783525"/>
          </a:xfrm>
        </p:grpSpPr>
        <p:sp>
          <p:nvSpPr>
            <p:cNvPr id="4623" name="Google Shape;4623;p82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2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2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2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2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2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2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2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2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2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2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2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2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2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2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2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2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2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2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2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2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2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2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2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2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2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2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2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2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2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2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2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2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2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2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2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2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2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2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2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2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2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2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2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2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2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2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2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2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2" name="Google Shape;4672;p82"/>
          <p:cNvSpPr/>
          <p:nvPr/>
        </p:nvSpPr>
        <p:spPr>
          <a:xfrm rot="-2700000">
            <a:off x="-142666" y="3794731"/>
            <a:ext cx="1711776" cy="2177712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3" name="Google Shape;4673;p82"/>
          <p:cNvGrpSpPr/>
          <p:nvPr/>
        </p:nvGrpSpPr>
        <p:grpSpPr>
          <a:xfrm rot="7655649">
            <a:off x="7940666" y="4182926"/>
            <a:ext cx="1928428" cy="1706128"/>
            <a:chOff x="1749700" y="889800"/>
            <a:chExt cx="4276500" cy="3783525"/>
          </a:xfrm>
        </p:grpSpPr>
        <p:sp>
          <p:nvSpPr>
            <p:cNvPr id="4674" name="Google Shape;4674;p82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2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2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2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2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2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2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2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2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2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2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2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2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2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2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2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2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2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2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2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2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2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2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2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2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2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2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2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2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2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2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2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2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2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2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2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2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2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2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2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2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2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2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2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2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2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2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2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2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3" name="Google Shape;4723;p82"/>
          <p:cNvSpPr/>
          <p:nvPr/>
        </p:nvSpPr>
        <p:spPr>
          <a:xfrm rot="6299825">
            <a:off x="6827124" y="3745982"/>
            <a:ext cx="3193746" cy="1725327"/>
          </a:xfrm>
          <a:custGeom>
            <a:avLst/>
            <a:gdLst/>
            <a:ahLst/>
            <a:cxnLst/>
            <a:rect l="l" t="t" r="r" b="b"/>
            <a:pathLst>
              <a:path w="172176" h="93013" extrusionOk="0">
                <a:moveTo>
                  <a:pt x="13424" y="1"/>
                </a:moveTo>
                <a:cubicBezTo>
                  <a:pt x="6875" y="1"/>
                  <a:pt x="1" y="7379"/>
                  <a:pt x="918" y="15924"/>
                </a:cubicBezTo>
                <a:cubicBezTo>
                  <a:pt x="1532" y="21520"/>
                  <a:pt x="4876" y="27298"/>
                  <a:pt x="9653" y="29891"/>
                </a:cubicBezTo>
                <a:cubicBezTo>
                  <a:pt x="11675" y="30994"/>
                  <a:pt x="14155" y="31195"/>
                  <a:pt x="16658" y="31195"/>
                </a:cubicBezTo>
                <a:cubicBezTo>
                  <a:pt x="18084" y="31195"/>
                  <a:pt x="19518" y="31130"/>
                  <a:pt x="20878" y="31130"/>
                </a:cubicBezTo>
                <a:cubicBezTo>
                  <a:pt x="23334" y="31130"/>
                  <a:pt x="25551" y="31341"/>
                  <a:pt x="27055" y="32530"/>
                </a:cubicBezTo>
                <a:cubicBezTo>
                  <a:pt x="32196" y="36647"/>
                  <a:pt x="21641" y="50637"/>
                  <a:pt x="33174" y="57166"/>
                </a:cubicBezTo>
                <a:cubicBezTo>
                  <a:pt x="34809" y="58091"/>
                  <a:pt x="36338" y="58421"/>
                  <a:pt x="37796" y="58421"/>
                </a:cubicBezTo>
                <a:cubicBezTo>
                  <a:pt x="41411" y="58421"/>
                  <a:pt x="44594" y="56394"/>
                  <a:pt x="47908" y="56394"/>
                </a:cubicBezTo>
                <a:cubicBezTo>
                  <a:pt x="48482" y="56394"/>
                  <a:pt x="49059" y="56455"/>
                  <a:pt x="49643" y="56597"/>
                </a:cubicBezTo>
                <a:cubicBezTo>
                  <a:pt x="61199" y="59418"/>
                  <a:pt x="53942" y="66356"/>
                  <a:pt x="56808" y="74363"/>
                </a:cubicBezTo>
                <a:cubicBezTo>
                  <a:pt x="59096" y="80762"/>
                  <a:pt x="64139" y="83660"/>
                  <a:pt x="69661" y="83660"/>
                </a:cubicBezTo>
                <a:cubicBezTo>
                  <a:pt x="72816" y="83660"/>
                  <a:pt x="76126" y="82715"/>
                  <a:pt x="79169" y="80937"/>
                </a:cubicBezTo>
                <a:cubicBezTo>
                  <a:pt x="85309" y="77360"/>
                  <a:pt x="88766" y="71995"/>
                  <a:pt x="92323" y="71995"/>
                </a:cubicBezTo>
                <a:cubicBezTo>
                  <a:pt x="94353" y="71995"/>
                  <a:pt x="96416" y="73743"/>
                  <a:pt x="99028" y="78571"/>
                </a:cubicBezTo>
                <a:cubicBezTo>
                  <a:pt x="101757" y="83598"/>
                  <a:pt x="104282" y="89194"/>
                  <a:pt x="110856" y="91856"/>
                </a:cubicBezTo>
                <a:cubicBezTo>
                  <a:pt x="112729" y="92609"/>
                  <a:pt x="114750" y="93012"/>
                  <a:pt x="116765" y="93012"/>
                </a:cubicBezTo>
                <a:cubicBezTo>
                  <a:pt x="118520" y="93012"/>
                  <a:pt x="120270" y="92706"/>
                  <a:pt x="121912" y="92060"/>
                </a:cubicBezTo>
                <a:cubicBezTo>
                  <a:pt x="128486" y="89467"/>
                  <a:pt x="128213" y="81733"/>
                  <a:pt x="132876" y="79003"/>
                </a:cubicBezTo>
                <a:cubicBezTo>
                  <a:pt x="134160" y="78244"/>
                  <a:pt x="135425" y="77925"/>
                  <a:pt x="136686" y="77925"/>
                </a:cubicBezTo>
                <a:cubicBezTo>
                  <a:pt x="143268" y="77925"/>
                  <a:pt x="149760" y="86601"/>
                  <a:pt x="158416" y="86601"/>
                </a:cubicBezTo>
                <a:cubicBezTo>
                  <a:pt x="160623" y="86601"/>
                  <a:pt x="162970" y="86037"/>
                  <a:pt x="165496" y="84622"/>
                </a:cubicBezTo>
                <a:cubicBezTo>
                  <a:pt x="172175" y="80875"/>
                  <a:pt x="169959" y="72972"/>
                  <a:pt x="162077" y="72972"/>
                </a:cubicBezTo>
                <a:cubicBezTo>
                  <a:pt x="161155" y="72972"/>
                  <a:pt x="160154" y="73080"/>
                  <a:pt x="159081" y="73316"/>
                </a:cubicBezTo>
                <a:cubicBezTo>
                  <a:pt x="158715" y="73397"/>
                  <a:pt x="158347" y="73435"/>
                  <a:pt x="157976" y="73435"/>
                </a:cubicBezTo>
                <a:cubicBezTo>
                  <a:pt x="150852" y="73435"/>
                  <a:pt x="142851" y="59325"/>
                  <a:pt x="135074" y="59325"/>
                </a:cubicBezTo>
                <a:cubicBezTo>
                  <a:pt x="134675" y="59325"/>
                  <a:pt x="134275" y="59362"/>
                  <a:pt x="133877" y="59440"/>
                </a:cubicBezTo>
                <a:cubicBezTo>
                  <a:pt x="124869" y="61192"/>
                  <a:pt x="125779" y="71906"/>
                  <a:pt x="120251" y="74295"/>
                </a:cubicBezTo>
                <a:cubicBezTo>
                  <a:pt x="119428" y="74650"/>
                  <a:pt x="118631" y="74813"/>
                  <a:pt x="117855" y="74813"/>
                </a:cubicBezTo>
                <a:cubicBezTo>
                  <a:pt x="109695" y="74813"/>
                  <a:pt x="103883" y="56807"/>
                  <a:pt x="94183" y="55664"/>
                </a:cubicBezTo>
                <a:cubicBezTo>
                  <a:pt x="93938" y="55636"/>
                  <a:pt x="93686" y="55623"/>
                  <a:pt x="93430" y="55623"/>
                </a:cubicBezTo>
                <a:cubicBezTo>
                  <a:pt x="86556" y="55623"/>
                  <a:pt x="75789" y="65324"/>
                  <a:pt x="72873" y="65324"/>
                </a:cubicBezTo>
                <a:cubicBezTo>
                  <a:pt x="72806" y="65324"/>
                  <a:pt x="72744" y="65319"/>
                  <a:pt x="72686" y="65309"/>
                </a:cubicBezTo>
                <a:cubicBezTo>
                  <a:pt x="67022" y="64308"/>
                  <a:pt x="73824" y="49522"/>
                  <a:pt x="66294" y="43449"/>
                </a:cubicBezTo>
                <a:cubicBezTo>
                  <a:pt x="63998" y="41595"/>
                  <a:pt x="61334" y="41044"/>
                  <a:pt x="58636" y="41044"/>
                </a:cubicBezTo>
                <a:cubicBezTo>
                  <a:pt x="54692" y="41044"/>
                  <a:pt x="50674" y="42220"/>
                  <a:pt x="47621" y="42220"/>
                </a:cubicBezTo>
                <a:cubicBezTo>
                  <a:pt x="45126" y="42220"/>
                  <a:pt x="43276" y="41435"/>
                  <a:pt x="42637" y="38581"/>
                </a:cubicBezTo>
                <a:cubicBezTo>
                  <a:pt x="41181" y="32007"/>
                  <a:pt x="49643" y="25342"/>
                  <a:pt x="42955" y="18199"/>
                </a:cubicBezTo>
                <a:cubicBezTo>
                  <a:pt x="41467" y="16620"/>
                  <a:pt x="37463" y="14421"/>
                  <a:pt x="32834" y="14421"/>
                </a:cubicBezTo>
                <a:cubicBezTo>
                  <a:pt x="30530" y="14421"/>
                  <a:pt x="28071" y="14966"/>
                  <a:pt x="25690" y="16402"/>
                </a:cubicBezTo>
                <a:cubicBezTo>
                  <a:pt x="23977" y="17225"/>
                  <a:pt x="22634" y="17583"/>
                  <a:pt x="21586" y="17583"/>
                </a:cubicBezTo>
                <a:cubicBezTo>
                  <a:pt x="14867" y="17583"/>
                  <a:pt x="20261" y="2862"/>
                  <a:pt x="17978" y="1366"/>
                </a:cubicBezTo>
                <a:cubicBezTo>
                  <a:pt x="16554" y="427"/>
                  <a:pt x="14999" y="1"/>
                  <a:pt x="134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4" name="Google Shape;4724;p82"/>
          <p:cNvGrpSpPr/>
          <p:nvPr/>
        </p:nvGrpSpPr>
        <p:grpSpPr>
          <a:xfrm rot="-6299960">
            <a:off x="7558941" y="-207332"/>
            <a:ext cx="1237347" cy="1555143"/>
            <a:chOff x="8112943" y="2396104"/>
            <a:chExt cx="1237384" cy="1555190"/>
          </a:xfrm>
        </p:grpSpPr>
        <p:sp>
          <p:nvSpPr>
            <p:cNvPr id="4725" name="Google Shape;4725;p82"/>
            <p:cNvSpPr/>
            <p:nvPr/>
          </p:nvSpPr>
          <p:spPr>
            <a:xfrm rot="-1639023" flipH="1">
              <a:off x="8189750" y="3205009"/>
              <a:ext cx="937462" cy="562545"/>
            </a:xfrm>
            <a:custGeom>
              <a:avLst/>
              <a:gdLst/>
              <a:ahLst/>
              <a:cxnLst/>
              <a:rect l="l" t="t" r="r" b="b"/>
              <a:pathLst>
                <a:path w="13860" h="8317" extrusionOk="0">
                  <a:moveTo>
                    <a:pt x="2551" y="0"/>
                  </a:moveTo>
                  <a:cubicBezTo>
                    <a:pt x="1693" y="0"/>
                    <a:pt x="832" y="618"/>
                    <a:pt x="461" y="1446"/>
                  </a:cubicBezTo>
                  <a:cubicBezTo>
                    <a:pt x="0" y="2450"/>
                    <a:pt x="136" y="3616"/>
                    <a:pt x="461" y="4674"/>
                  </a:cubicBezTo>
                  <a:cubicBezTo>
                    <a:pt x="570" y="5189"/>
                    <a:pt x="814" y="5651"/>
                    <a:pt x="1167" y="6030"/>
                  </a:cubicBezTo>
                  <a:cubicBezTo>
                    <a:pt x="1601" y="6383"/>
                    <a:pt x="2089" y="6654"/>
                    <a:pt x="2658" y="6763"/>
                  </a:cubicBezTo>
                  <a:cubicBezTo>
                    <a:pt x="5235" y="7603"/>
                    <a:pt x="7893" y="8119"/>
                    <a:pt x="10606" y="8309"/>
                  </a:cubicBezTo>
                  <a:cubicBezTo>
                    <a:pt x="10705" y="8314"/>
                    <a:pt x="10802" y="8317"/>
                    <a:pt x="10895" y="8317"/>
                  </a:cubicBezTo>
                  <a:cubicBezTo>
                    <a:pt x="13610" y="8317"/>
                    <a:pt x="13860" y="6085"/>
                    <a:pt x="11474" y="4511"/>
                  </a:cubicBezTo>
                  <a:cubicBezTo>
                    <a:pt x="10389" y="3779"/>
                    <a:pt x="9114" y="3426"/>
                    <a:pt x="7921" y="2938"/>
                  </a:cubicBezTo>
                  <a:cubicBezTo>
                    <a:pt x="6564" y="2396"/>
                    <a:pt x="5262" y="1636"/>
                    <a:pt x="4123" y="741"/>
                  </a:cubicBezTo>
                  <a:cubicBezTo>
                    <a:pt x="3825" y="470"/>
                    <a:pt x="3526" y="280"/>
                    <a:pt x="3174" y="117"/>
                  </a:cubicBezTo>
                  <a:cubicBezTo>
                    <a:pt x="2971" y="37"/>
                    <a:pt x="2761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2"/>
            <p:cNvSpPr/>
            <p:nvPr/>
          </p:nvSpPr>
          <p:spPr>
            <a:xfrm rot="-1639023" flipH="1">
              <a:off x="8799712" y="2487123"/>
              <a:ext cx="489902" cy="383642"/>
            </a:xfrm>
            <a:custGeom>
              <a:avLst/>
              <a:gdLst/>
              <a:ahLst/>
              <a:cxnLst/>
              <a:rect l="l" t="t" r="r" b="b"/>
              <a:pathLst>
                <a:path w="7243" h="5672" extrusionOk="0">
                  <a:moveTo>
                    <a:pt x="1995" y="1"/>
                  </a:moveTo>
                  <a:cubicBezTo>
                    <a:pt x="1778" y="1"/>
                    <a:pt x="1564" y="33"/>
                    <a:pt x="1356" y="107"/>
                  </a:cubicBezTo>
                  <a:cubicBezTo>
                    <a:pt x="407" y="459"/>
                    <a:pt x="0" y="1680"/>
                    <a:pt x="271" y="2656"/>
                  </a:cubicBezTo>
                  <a:cubicBezTo>
                    <a:pt x="543" y="3633"/>
                    <a:pt x="1302" y="4392"/>
                    <a:pt x="2143" y="4962"/>
                  </a:cubicBezTo>
                  <a:cubicBezTo>
                    <a:pt x="2550" y="5260"/>
                    <a:pt x="3011" y="5477"/>
                    <a:pt x="3499" y="5613"/>
                  </a:cubicBezTo>
                  <a:cubicBezTo>
                    <a:pt x="3665" y="5653"/>
                    <a:pt x="3843" y="5672"/>
                    <a:pt x="4026" y="5672"/>
                  </a:cubicBezTo>
                  <a:cubicBezTo>
                    <a:pt x="5223" y="5672"/>
                    <a:pt x="6678" y="4863"/>
                    <a:pt x="6890" y="3687"/>
                  </a:cubicBezTo>
                  <a:cubicBezTo>
                    <a:pt x="7242" y="1924"/>
                    <a:pt x="5018" y="975"/>
                    <a:pt x="3716" y="459"/>
                  </a:cubicBezTo>
                  <a:cubicBezTo>
                    <a:pt x="3165" y="223"/>
                    <a:pt x="2570" y="1"/>
                    <a:pt x="19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7" name="Google Shape;4727;p82"/>
          <p:cNvSpPr/>
          <p:nvPr/>
        </p:nvSpPr>
        <p:spPr>
          <a:xfrm rot="9910270">
            <a:off x="1016835" y="-2816058"/>
            <a:ext cx="3633505" cy="3601062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Picture 2">
            <a:extLst>
              <a:ext uri="{FF2B5EF4-FFF2-40B4-BE49-F238E27FC236}">
                <a16:creationId xmlns:a16="http://schemas.microsoft.com/office/drawing/2014/main" id="{EE844966-78D0-4262-8F6D-E3D9E3BE3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1"/>
          <a:stretch/>
        </p:blipFill>
        <p:spPr bwMode="auto">
          <a:xfrm>
            <a:off x="2091315" y="126291"/>
            <a:ext cx="2031767" cy="491583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>
            <a:extLst>
              <a:ext uri="{FF2B5EF4-FFF2-40B4-BE49-F238E27FC236}">
                <a16:creationId xmlns:a16="http://schemas.microsoft.com/office/drawing/2014/main" id="{C818EEBC-DB22-495F-84F4-39706F2FC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"/>
          <a:stretch/>
        </p:blipFill>
        <p:spPr bwMode="auto">
          <a:xfrm>
            <a:off x="5970817" y="118202"/>
            <a:ext cx="2039482" cy="492392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21" name="Google Shape;4621;p82"/>
          <p:cNvSpPr txBox="1">
            <a:spLocks noGrp="1"/>
          </p:cNvSpPr>
          <p:nvPr>
            <p:ph type="title"/>
          </p:nvPr>
        </p:nvSpPr>
        <p:spPr>
          <a:xfrm>
            <a:off x="-206363" y="1839199"/>
            <a:ext cx="2281576" cy="1350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Activity diagram</a:t>
            </a:r>
            <a:br>
              <a:rPr lang="ru-RU" sz="2400" dirty="0"/>
            </a:br>
            <a:r>
              <a:rPr lang="ru-RU" sz="2400" dirty="0"/>
              <a:t>Сотрудник</a:t>
            </a:r>
            <a:endParaRPr sz="2400" dirty="0"/>
          </a:p>
        </p:txBody>
      </p:sp>
      <p:sp>
        <p:nvSpPr>
          <p:cNvPr id="132" name="Google Shape;4621;p82">
            <a:extLst>
              <a:ext uri="{FF2B5EF4-FFF2-40B4-BE49-F238E27FC236}">
                <a16:creationId xmlns:a16="http://schemas.microsoft.com/office/drawing/2014/main" id="{B4D6EE29-F3AC-47BE-B65E-0D4FF2362122}"/>
              </a:ext>
            </a:extLst>
          </p:cNvPr>
          <p:cNvSpPr txBox="1">
            <a:spLocks/>
          </p:cNvSpPr>
          <p:nvPr/>
        </p:nvSpPr>
        <p:spPr>
          <a:xfrm>
            <a:off x="3536864" y="1847070"/>
            <a:ext cx="2281576" cy="135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72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erriweather"/>
              <a:buNone/>
              <a:defRPr sz="83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400" dirty="0"/>
              <a:t>Activity diagram</a:t>
            </a:r>
            <a:br>
              <a:rPr lang="en-US" sz="2400" dirty="0"/>
            </a:br>
            <a:r>
              <a:rPr lang="en-US" sz="2400" dirty="0"/>
              <a:t>HR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09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ur Creative Company by Slidesgo">
  <a:themeElements>
    <a:clrScheme name="Simple Light">
      <a:dk1>
        <a:srgbClr val="16433D"/>
      </a:dk1>
      <a:lt1>
        <a:srgbClr val="FDF2E9"/>
      </a:lt1>
      <a:dk2>
        <a:srgbClr val="212121"/>
      </a:dk2>
      <a:lt2>
        <a:srgbClr val="E1A77B"/>
      </a:lt2>
      <a:accent1>
        <a:srgbClr val="16433D"/>
      </a:accent1>
      <a:accent2>
        <a:srgbClr val="212121"/>
      </a:accent2>
      <a:accent3>
        <a:srgbClr val="EFCCAE"/>
      </a:accent3>
      <a:accent4>
        <a:srgbClr val="B7D5C4"/>
      </a:accent4>
      <a:accent5>
        <a:srgbClr val="F4E3D6"/>
      </a:accent5>
      <a:accent6>
        <a:srgbClr val="E1A77B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903</Words>
  <Application>Microsoft Office PowerPoint</Application>
  <PresentationFormat>Экран (16:9)</PresentationFormat>
  <Paragraphs>174</Paragraphs>
  <Slides>29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Montserrat</vt:lpstr>
      <vt:lpstr>Montserrat Medium</vt:lpstr>
      <vt:lpstr>Merriweather</vt:lpstr>
      <vt:lpstr>Our Creative Company by Slidesgo</vt:lpstr>
      <vt:lpstr>Презентация платформы оценки компетенций</vt:lpstr>
      <vt:lpstr>Цель</vt:lpstr>
      <vt:lpstr>Задачи</vt:lpstr>
      <vt:lpstr>Авторизация</vt:lpstr>
      <vt:lpstr>Бизнес-процесс ключевого функционала</vt:lpstr>
      <vt:lpstr>Презентация PowerPoint</vt:lpstr>
      <vt:lpstr>Презентация PowerPoint</vt:lpstr>
      <vt:lpstr>Презентация PowerPoint</vt:lpstr>
      <vt:lpstr>Activity diagram Сотрудник</vt:lpstr>
      <vt:lpstr>Концептуальная, физическая модель БД</vt:lpstr>
      <vt:lpstr>Презентация PowerPoint</vt:lpstr>
      <vt:lpstr>Взаимодействие между компонентами</vt:lpstr>
      <vt:lpstr>Взаимодействие между компонентами</vt:lpstr>
      <vt:lpstr>State machine</vt:lpstr>
      <vt:lpstr>Профили сотрудников </vt:lpstr>
      <vt:lpstr>Результаты тестирования</vt:lpstr>
      <vt:lpstr>Визуальный макет</vt:lpstr>
      <vt:lpstr>Визуальный макет</vt:lpstr>
      <vt:lpstr>Визуальный макет</vt:lpstr>
      <vt:lpstr>Визуальный макет</vt:lpstr>
      <vt:lpstr>Визуальный макет</vt:lpstr>
      <vt:lpstr>Визуальный макет</vt:lpstr>
      <vt:lpstr>Визуальный макет</vt:lpstr>
      <vt:lpstr>Визуальный макет</vt:lpstr>
      <vt:lpstr>Визуальный макет</vt:lpstr>
      <vt:lpstr>Визуальный макет</vt:lpstr>
      <vt:lpstr>Визуальный макет</vt:lpstr>
      <vt:lpstr>Визуальный макет</vt:lpstr>
      <vt:lpstr>Благодарим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сайта</dc:title>
  <dc:creator>Екатерина</dc:creator>
  <cp:lastModifiedBy>Екатерина</cp:lastModifiedBy>
  <cp:revision>33</cp:revision>
  <dcterms:modified xsi:type="dcterms:W3CDTF">2025-02-10T17:04:17Z</dcterms:modified>
</cp:coreProperties>
</file>